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80" r:id="rId5"/>
    <p:sldMasterId id="2147483692" r:id="rId6"/>
  </p:sldMasterIdLst>
  <p:notesMasterIdLst>
    <p:notesMasterId r:id="rId23"/>
  </p:notesMasterIdLst>
  <p:handoutMasterIdLst>
    <p:handoutMasterId r:id="rId24"/>
  </p:handoutMasterIdLst>
  <p:sldIdLst>
    <p:sldId id="329" r:id="rId7"/>
    <p:sldId id="330" r:id="rId8"/>
    <p:sldId id="332" r:id="rId9"/>
    <p:sldId id="338" r:id="rId10"/>
    <p:sldId id="333" r:id="rId11"/>
    <p:sldId id="334" r:id="rId12"/>
    <p:sldId id="335" r:id="rId13"/>
    <p:sldId id="336" r:id="rId14"/>
    <p:sldId id="339" r:id="rId15"/>
    <p:sldId id="340" r:id="rId16"/>
    <p:sldId id="341" r:id="rId17"/>
    <p:sldId id="342" r:id="rId18"/>
    <p:sldId id="343" r:id="rId19"/>
    <p:sldId id="337" r:id="rId20"/>
    <p:sldId id="344" r:id="rId21"/>
    <p:sldId id="33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acov Weingarten" initials="YW" lastIdx="1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464"/>
    <a:srgbClr val="000000"/>
    <a:srgbClr val="F19F8A"/>
    <a:srgbClr val="F57E21"/>
    <a:srgbClr val="FBAF18"/>
    <a:srgbClr val="0E385F"/>
    <a:srgbClr val="7468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544C6-37A3-4A50-A439-38AD2D2E9992}" v="4733" dt="2018-12-10T08:26:51.4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86" autoAdjust="0"/>
    <p:restoredTop sz="75000" autoAdjust="0"/>
  </p:normalViewPr>
  <p:slideViewPr>
    <p:cSldViewPr snapToGrid="0" snapToObjects="1">
      <p:cViewPr varScale="1">
        <p:scale>
          <a:sx n="104" d="100"/>
          <a:sy n="104" d="100"/>
        </p:scale>
        <p:origin x="84" y="102"/>
      </p:cViewPr>
      <p:guideLst>
        <p:guide orient="horz" pos="1620"/>
        <p:guide pos="2880"/>
      </p:guideLst>
    </p:cSldViewPr>
  </p:slideViewPr>
  <p:outlineViewPr>
    <p:cViewPr>
      <p:scale>
        <a:sx n="33" d="100"/>
        <a:sy n="33" d="100"/>
      </p:scale>
      <p:origin x="0" y="-2400"/>
    </p:cViewPr>
  </p:outlineViewPr>
  <p:notesTextViewPr>
    <p:cViewPr>
      <p:scale>
        <a:sx n="110" d="100"/>
        <a:sy n="110" d="100"/>
      </p:scale>
      <p:origin x="0" y="0"/>
    </p:cViewPr>
  </p:notesTextViewPr>
  <p:notesViewPr>
    <p:cSldViewPr snapToGrid="0" snapToObject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acov Weingarten" userId="7d5ee853-bac1-4468-b5bb-b2705b2f3046" providerId="ADAL" clId="{249544C6-37A3-4A50-A439-38AD2D2E9992}"/>
    <pc:docChg chg="undo custSel addSld modSld sldOrd">
      <pc:chgData name="Yaacov Weingarten" userId="7d5ee853-bac1-4468-b5bb-b2705b2f3046" providerId="ADAL" clId="{249544C6-37A3-4A50-A439-38AD2D2E9992}" dt="2018-12-10T08:26:51.490" v="4728" actId="5793"/>
      <pc:docMkLst>
        <pc:docMk/>
      </pc:docMkLst>
      <pc:sldChg chg="modSp">
        <pc:chgData name="Yaacov Weingarten" userId="7d5ee853-bac1-4468-b5bb-b2705b2f3046" providerId="ADAL" clId="{249544C6-37A3-4A50-A439-38AD2D2E9992}" dt="2018-12-06T06:49:59.263" v="33" actId="20577"/>
        <pc:sldMkLst>
          <pc:docMk/>
          <pc:sldMk cId="2138291038" sldId="330"/>
        </pc:sldMkLst>
        <pc:spChg chg="mod">
          <ac:chgData name="Yaacov Weingarten" userId="7d5ee853-bac1-4468-b5bb-b2705b2f3046" providerId="ADAL" clId="{249544C6-37A3-4A50-A439-38AD2D2E9992}" dt="2018-12-06T06:49:59.263" v="33" actId="20577"/>
          <ac:spMkLst>
            <pc:docMk/>
            <pc:sldMk cId="2138291038" sldId="330"/>
            <ac:spMk id="3" creationId="{00000000-0000-0000-0000-000000000000}"/>
          </ac:spMkLst>
        </pc:spChg>
      </pc:sldChg>
      <pc:sldChg chg="modSp">
        <pc:chgData name="Yaacov Weingarten" userId="7d5ee853-bac1-4468-b5bb-b2705b2f3046" providerId="ADAL" clId="{249544C6-37A3-4A50-A439-38AD2D2E9992}" dt="2018-12-10T08:11:51.858" v="4608" actId="20577"/>
        <pc:sldMkLst>
          <pc:docMk/>
          <pc:sldMk cId="2121080424" sldId="332"/>
        </pc:sldMkLst>
        <pc:spChg chg="mod">
          <ac:chgData name="Yaacov Weingarten" userId="7d5ee853-bac1-4468-b5bb-b2705b2f3046" providerId="ADAL" clId="{249544C6-37A3-4A50-A439-38AD2D2E9992}" dt="2018-12-06T06:56:42.738" v="452" actId="20577"/>
          <ac:spMkLst>
            <pc:docMk/>
            <pc:sldMk cId="2121080424" sldId="332"/>
            <ac:spMk id="2" creationId="{00000000-0000-0000-0000-000000000000}"/>
          </ac:spMkLst>
        </pc:spChg>
        <pc:spChg chg="mod">
          <ac:chgData name="Yaacov Weingarten" userId="7d5ee853-bac1-4468-b5bb-b2705b2f3046" providerId="ADAL" clId="{249544C6-37A3-4A50-A439-38AD2D2E9992}" dt="2018-12-10T08:11:51.858" v="4608" actId="20577"/>
          <ac:spMkLst>
            <pc:docMk/>
            <pc:sldMk cId="2121080424" sldId="332"/>
            <ac:spMk id="5" creationId="{00000000-0000-0000-0000-000000000000}"/>
          </ac:spMkLst>
        </pc:spChg>
      </pc:sldChg>
      <pc:sldChg chg="modSp">
        <pc:chgData name="Yaacov Weingarten" userId="7d5ee853-bac1-4468-b5bb-b2705b2f3046" providerId="ADAL" clId="{249544C6-37A3-4A50-A439-38AD2D2E9992}" dt="2018-12-10T08:18:46.223" v="4707" actId="20577"/>
        <pc:sldMkLst>
          <pc:docMk/>
          <pc:sldMk cId="444728978" sldId="334"/>
        </pc:sldMkLst>
        <pc:spChg chg="mod">
          <ac:chgData name="Yaacov Weingarten" userId="7d5ee853-bac1-4468-b5bb-b2705b2f3046" providerId="ADAL" clId="{249544C6-37A3-4A50-A439-38AD2D2E9992}" dt="2018-12-10T08:18:46.223" v="4707" actId="20577"/>
          <ac:spMkLst>
            <pc:docMk/>
            <pc:sldMk cId="444728978" sldId="334"/>
            <ac:spMk id="3" creationId="{00000000-0000-0000-0000-000000000000}"/>
          </ac:spMkLst>
        </pc:spChg>
      </pc:sldChg>
      <pc:sldChg chg="modSp">
        <pc:chgData name="Yaacov Weingarten" userId="7d5ee853-bac1-4468-b5bb-b2705b2f3046" providerId="ADAL" clId="{249544C6-37A3-4A50-A439-38AD2D2E9992}" dt="2018-12-10T08:19:35.426" v="4709" actId="6549"/>
        <pc:sldMkLst>
          <pc:docMk/>
          <pc:sldMk cId="584713758" sldId="335"/>
        </pc:sldMkLst>
        <pc:spChg chg="mod">
          <ac:chgData name="Yaacov Weingarten" userId="7d5ee853-bac1-4468-b5bb-b2705b2f3046" providerId="ADAL" clId="{249544C6-37A3-4A50-A439-38AD2D2E9992}" dt="2018-12-10T08:19:35.426" v="4709" actId="6549"/>
          <ac:spMkLst>
            <pc:docMk/>
            <pc:sldMk cId="584713758" sldId="335"/>
            <ac:spMk id="3" creationId="{00000000-0000-0000-0000-000000000000}"/>
          </ac:spMkLst>
        </pc:spChg>
      </pc:sldChg>
      <pc:sldChg chg="modSp">
        <pc:chgData name="Yaacov Weingarten" userId="7d5ee853-bac1-4468-b5bb-b2705b2f3046" providerId="ADAL" clId="{249544C6-37A3-4A50-A439-38AD2D2E9992}" dt="2018-12-10T08:20:18.155" v="4710" actId="6549"/>
        <pc:sldMkLst>
          <pc:docMk/>
          <pc:sldMk cId="652205000" sldId="336"/>
        </pc:sldMkLst>
        <pc:spChg chg="mod">
          <ac:chgData name="Yaacov Weingarten" userId="7d5ee853-bac1-4468-b5bb-b2705b2f3046" providerId="ADAL" clId="{249544C6-37A3-4A50-A439-38AD2D2E9992}" dt="2018-12-10T08:20:18.155" v="4710" actId="6549"/>
          <ac:spMkLst>
            <pc:docMk/>
            <pc:sldMk cId="652205000" sldId="336"/>
            <ac:spMk id="3" creationId="{00000000-0000-0000-0000-000000000000}"/>
          </ac:spMkLst>
        </pc:spChg>
      </pc:sldChg>
      <pc:sldChg chg="addSp modSp add modAnim modNotesTx">
        <pc:chgData name="Yaacov Weingarten" userId="7d5ee853-bac1-4468-b5bb-b2705b2f3046" providerId="ADAL" clId="{249544C6-37A3-4A50-A439-38AD2D2E9992}" dt="2018-12-06T07:22:17.156" v="1222" actId="14"/>
        <pc:sldMkLst>
          <pc:docMk/>
          <pc:sldMk cId="500706235" sldId="338"/>
        </pc:sldMkLst>
        <pc:spChg chg="mod">
          <ac:chgData name="Yaacov Weingarten" userId="7d5ee853-bac1-4468-b5bb-b2705b2f3046" providerId="ADAL" clId="{249544C6-37A3-4A50-A439-38AD2D2E9992}" dt="2018-12-06T07:13:39.775" v="808" actId="20577"/>
          <ac:spMkLst>
            <pc:docMk/>
            <pc:sldMk cId="500706235" sldId="338"/>
            <ac:spMk id="2" creationId="{3C3A6A8F-43C9-4081-9625-59613EB8C5A8}"/>
          </ac:spMkLst>
        </pc:spChg>
        <pc:spChg chg="mod">
          <ac:chgData name="Yaacov Weingarten" userId="7d5ee853-bac1-4468-b5bb-b2705b2f3046" providerId="ADAL" clId="{249544C6-37A3-4A50-A439-38AD2D2E9992}" dt="2018-12-06T07:18:26.449" v="1075" actId="1035"/>
          <ac:spMkLst>
            <pc:docMk/>
            <pc:sldMk cId="500706235" sldId="338"/>
            <ac:spMk id="3" creationId="{735DFAD4-21B0-45E7-8956-6C969C8B2988}"/>
          </ac:spMkLst>
        </pc:spChg>
        <pc:spChg chg="add mod">
          <ac:chgData name="Yaacov Weingarten" userId="7d5ee853-bac1-4468-b5bb-b2705b2f3046" providerId="ADAL" clId="{249544C6-37A3-4A50-A439-38AD2D2E9992}" dt="2018-12-06T07:20:04.418" v="1126" actId="207"/>
          <ac:spMkLst>
            <pc:docMk/>
            <pc:sldMk cId="500706235" sldId="338"/>
            <ac:spMk id="4" creationId="{798662F4-9260-4123-BDE7-A0A9C1F06C0F}"/>
          </ac:spMkLst>
        </pc:spChg>
      </pc:sldChg>
      <pc:sldChg chg="modSp add ord">
        <pc:chgData name="Yaacov Weingarten" userId="7d5ee853-bac1-4468-b5bb-b2705b2f3046" providerId="ADAL" clId="{249544C6-37A3-4A50-A439-38AD2D2E9992}" dt="2018-12-06T11:08:13.113" v="4603" actId="20577"/>
        <pc:sldMkLst>
          <pc:docMk/>
          <pc:sldMk cId="1261309165" sldId="339"/>
        </pc:sldMkLst>
        <pc:spChg chg="mod">
          <ac:chgData name="Yaacov Weingarten" userId="7d5ee853-bac1-4468-b5bb-b2705b2f3046" providerId="ADAL" clId="{249544C6-37A3-4A50-A439-38AD2D2E9992}" dt="2018-12-06T07:24:24.763" v="1253" actId="20577"/>
          <ac:spMkLst>
            <pc:docMk/>
            <pc:sldMk cId="1261309165" sldId="339"/>
            <ac:spMk id="2" creationId="{13F0C551-2B5F-410C-8732-6A1FF33C28E3}"/>
          </ac:spMkLst>
        </pc:spChg>
        <pc:spChg chg="mod">
          <ac:chgData name="Yaacov Weingarten" userId="7d5ee853-bac1-4468-b5bb-b2705b2f3046" providerId="ADAL" clId="{249544C6-37A3-4A50-A439-38AD2D2E9992}" dt="2018-12-06T11:08:13.113" v="4603" actId="20577"/>
          <ac:spMkLst>
            <pc:docMk/>
            <pc:sldMk cId="1261309165" sldId="339"/>
            <ac:spMk id="3" creationId="{C4866559-4879-4ACE-9301-E914A21948D7}"/>
          </ac:spMkLst>
        </pc:spChg>
      </pc:sldChg>
      <pc:sldChg chg="addSp modSp add">
        <pc:chgData name="Yaacov Weingarten" userId="7d5ee853-bac1-4468-b5bb-b2705b2f3046" providerId="ADAL" clId="{249544C6-37A3-4A50-A439-38AD2D2E9992}" dt="2018-12-10T08:23:22.570" v="4725" actId="1035"/>
        <pc:sldMkLst>
          <pc:docMk/>
          <pc:sldMk cId="4203423834" sldId="340"/>
        </pc:sldMkLst>
        <pc:spChg chg="mod">
          <ac:chgData name="Yaacov Weingarten" userId="7d5ee853-bac1-4468-b5bb-b2705b2f3046" providerId="ADAL" clId="{249544C6-37A3-4A50-A439-38AD2D2E9992}" dt="2018-12-06T08:32:43.887" v="1944" actId="20577"/>
          <ac:spMkLst>
            <pc:docMk/>
            <pc:sldMk cId="4203423834" sldId="340"/>
            <ac:spMk id="2" creationId="{A5AA8292-5E7B-4120-A580-7CDC63F60616}"/>
          </ac:spMkLst>
        </pc:spChg>
        <pc:spChg chg="mod">
          <ac:chgData name="Yaacov Weingarten" userId="7d5ee853-bac1-4468-b5bb-b2705b2f3046" providerId="ADAL" clId="{249544C6-37A3-4A50-A439-38AD2D2E9992}" dt="2018-12-06T11:01:09.118" v="4427" actId="20577"/>
          <ac:spMkLst>
            <pc:docMk/>
            <pc:sldMk cId="4203423834" sldId="340"/>
            <ac:spMk id="3" creationId="{23B8F806-0CB0-4344-8740-F43FCA744D08}"/>
          </ac:spMkLst>
        </pc:spChg>
        <pc:spChg chg="add mod">
          <ac:chgData name="Yaacov Weingarten" userId="7d5ee853-bac1-4468-b5bb-b2705b2f3046" providerId="ADAL" clId="{249544C6-37A3-4A50-A439-38AD2D2E9992}" dt="2018-12-10T08:23:22.570" v="4725" actId="1035"/>
          <ac:spMkLst>
            <pc:docMk/>
            <pc:sldMk cId="4203423834" sldId="340"/>
            <ac:spMk id="4" creationId="{8E90BA2A-88EF-41F1-9601-0ED8FDE65212}"/>
          </ac:spMkLst>
        </pc:spChg>
      </pc:sldChg>
      <pc:sldChg chg="modSp add">
        <pc:chgData name="Yaacov Weingarten" userId="7d5ee853-bac1-4468-b5bb-b2705b2f3046" providerId="ADAL" clId="{249544C6-37A3-4A50-A439-38AD2D2E9992}" dt="2018-12-10T08:26:51.490" v="4728" actId="5793"/>
        <pc:sldMkLst>
          <pc:docMk/>
          <pc:sldMk cId="938783306" sldId="341"/>
        </pc:sldMkLst>
        <pc:spChg chg="mod">
          <ac:chgData name="Yaacov Weingarten" userId="7d5ee853-bac1-4468-b5bb-b2705b2f3046" providerId="ADAL" clId="{249544C6-37A3-4A50-A439-38AD2D2E9992}" dt="2018-12-06T08:59:52.173" v="2511" actId="20577"/>
          <ac:spMkLst>
            <pc:docMk/>
            <pc:sldMk cId="938783306" sldId="341"/>
            <ac:spMk id="2" creationId="{E0129F2C-7098-4A0F-944E-1BDA99D2C628}"/>
          </ac:spMkLst>
        </pc:spChg>
        <pc:spChg chg="mod">
          <ac:chgData name="Yaacov Weingarten" userId="7d5ee853-bac1-4468-b5bb-b2705b2f3046" providerId="ADAL" clId="{249544C6-37A3-4A50-A439-38AD2D2E9992}" dt="2018-12-10T08:26:51.490" v="4728" actId="5793"/>
          <ac:spMkLst>
            <pc:docMk/>
            <pc:sldMk cId="938783306" sldId="341"/>
            <ac:spMk id="3" creationId="{1E6A51D1-28F2-4A4C-BC67-EBAB225ED3B2}"/>
          </ac:spMkLst>
        </pc:spChg>
      </pc:sldChg>
      <pc:sldChg chg="modSp add">
        <pc:chgData name="Yaacov Weingarten" userId="7d5ee853-bac1-4468-b5bb-b2705b2f3046" providerId="ADAL" clId="{249544C6-37A3-4A50-A439-38AD2D2E9992}" dt="2018-12-06T10:41:20.106" v="3733" actId="20577"/>
        <pc:sldMkLst>
          <pc:docMk/>
          <pc:sldMk cId="4157537187" sldId="342"/>
        </pc:sldMkLst>
        <pc:spChg chg="mod">
          <ac:chgData name="Yaacov Weingarten" userId="7d5ee853-bac1-4468-b5bb-b2705b2f3046" providerId="ADAL" clId="{249544C6-37A3-4A50-A439-38AD2D2E9992}" dt="2018-12-06T09:22:57.554" v="2912" actId="20577"/>
          <ac:spMkLst>
            <pc:docMk/>
            <pc:sldMk cId="4157537187" sldId="342"/>
            <ac:spMk id="2" creationId="{097825BE-F513-487A-8D98-44FC565A741F}"/>
          </ac:spMkLst>
        </pc:spChg>
        <pc:spChg chg="mod">
          <ac:chgData name="Yaacov Weingarten" userId="7d5ee853-bac1-4468-b5bb-b2705b2f3046" providerId="ADAL" clId="{249544C6-37A3-4A50-A439-38AD2D2E9992}" dt="2018-12-06T10:41:20.106" v="3733" actId="20577"/>
          <ac:spMkLst>
            <pc:docMk/>
            <pc:sldMk cId="4157537187" sldId="342"/>
            <ac:spMk id="3" creationId="{3B5E5862-0C16-420B-9CD4-18A0527D4BF1}"/>
          </ac:spMkLst>
        </pc:spChg>
      </pc:sldChg>
      <pc:sldChg chg="modSp add">
        <pc:chgData name="Yaacov Weingarten" userId="7d5ee853-bac1-4468-b5bb-b2705b2f3046" providerId="ADAL" clId="{249544C6-37A3-4A50-A439-38AD2D2E9992}" dt="2018-12-06T10:49:29.319" v="4081" actId="20577"/>
        <pc:sldMkLst>
          <pc:docMk/>
          <pc:sldMk cId="1147195020" sldId="343"/>
        </pc:sldMkLst>
        <pc:spChg chg="mod">
          <ac:chgData name="Yaacov Weingarten" userId="7d5ee853-bac1-4468-b5bb-b2705b2f3046" providerId="ADAL" clId="{249544C6-37A3-4A50-A439-38AD2D2E9992}" dt="2018-12-06T10:46:52.141" v="3780" actId="20577"/>
          <ac:spMkLst>
            <pc:docMk/>
            <pc:sldMk cId="1147195020" sldId="343"/>
            <ac:spMk id="2" creationId="{337F04F0-392A-4116-9512-BE85C9E8DE57}"/>
          </ac:spMkLst>
        </pc:spChg>
        <pc:spChg chg="mod">
          <ac:chgData name="Yaacov Weingarten" userId="7d5ee853-bac1-4468-b5bb-b2705b2f3046" providerId="ADAL" clId="{249544C6-37A3-4A50-A439-38AD2D2E9992}" dt="2018-12-06T10:49:29.319" v="4081" actId="20577"/>
          <ac:spMkLst>
            <pc:docMk/>
            <pc:sldMk cId="1147195020" sldId="343"/>
            <ac:spMk id="3" creationId="{8F9BD1BF-7BD7-483B-9D5C-EE34C601C833}"/>
          </ac:spMkLst>
        </pc:spChg>
      </pc:sldChg>
      <pc:sldChg chg="addSp modSp add">
        <pc:chgData name="Yaacov Weingarten" userId="7d5ee853-bac1-4468-b5bb-b2705b2f3046" providerId="ADAL" clId="{249544C6-37A3-4A50-A439-38AD2D2E9992}" dt="2018-12-06T10:58:41.347" v="4386" actId="20577"/>
        <pc:sldMkLst>
          <pc:docMk/>
          <pc:sldMk cId="2314764804" sldId="344"/>
        </pc:sldMkLst>
        <pc:spChg chg="mod">
          <ac:chgData name="Yaacov Weingarten" userId="7d5ee853-bac1-4468-b5bb-b2705b2f3046" providerId="ADAL" clId="{249544C6-37A3-4A50-A439-38AD2D2E9992}" dt="2018-12-06T10:50:20.358" v="4119" actId="20577"/>
          <ac:spMkLst>
            <pc:docMk/>
            <pc:sldMk cId="2314764804" sldId="344"/>
            <ac:spMk id="2" creationId="{DD27064A-AC71-4F1E-8E3C-97AC3AE205A7}"/>
          </ac:spMkLst>
        </pc:spChg>
        <pc:spChg chg="mod">
          <ac:chgData name="Yaacov Weingarten" userId="7d5ee853-bac1-4468-b5bb-b2705b2f3046" providerId="ADAL" clId="{249544C6-37A3-4A50-A439-38AD2D2E9992}" dt="2018-12-06T10:58:41.347" v="4386" actId="20577"/>
          <ac:spMkLst>
            <pc:docMk/>
            <pc:sldMk cId="2314764804" sldId="344"/>
            <ac:spMk id="3" creationId="{C70114F8-34BE-402E-BDFE-A976D89791FF}"/>
          </ac:spMkLst>
        </pc:spChg>
        <pc:picChg chg="add mod">
          <ac:chgData name="Yaacov Weingarten" userId="7d5ee853-bac1-4468-b5bb-b2705b2f3046" providerId="ADAL" clId="{249544C6-37A3-4A50-A439-38AD2D2E9992}" dt="2018-12-06T10:56:11.120" v="4182" actId="1038"/>
          <ac:picMkLst>
            <pc:docMk/>
            <pc:sldMk cId="2314764804" sldId="344"/>
            <ac:picMk id="5" creationId="{9BB41022-0D2C-4B75-93A7-8C150A9CBF0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174976-5751-F049-BF54-D948F797B500}" type="datetimeFigureOut">
              <a:rPr lang="en-US" smtClean="0"/>
              <a:t>12/10/2018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CA19FE-B04A-4644-825A-5420B113CB66}" type="slidenum">
              <a:rPr lang="en-US" smtClean="0"/>
              <a:t>‹#›</a:t>
            </a:fld>
            <a:endParaRPr lang="en-US" dirty="0"/>
          </a:p>
        </p:txBody>
      </p:sp>
    </p:spTree>
    <p:extLst>
      <p:ext uri="{BB962C8B-B14F-4D97-AF65-F5344CB8AC3E}">
        <p14:creationId xmlns:p14="http://schemas.microsoft.com/office/powerpoint/2010/main" val="1912373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3A281-76BD-4EB1-B749-EBEE8BEC5D85}" type="datetimeFigureOut">
              <a:rPr lang="en-US" smtClean="0"/>
              <a:t>12/10/2018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96674-3A78-4C57-AE5A-6305B963B87A}" type="slidenum">
              <a:rPr lang="en-US" smtClean="0"/>
              <a:t>‹#›</a:t>
            </a:fld>
            <a:endParaRPr lang="en-US" dirty="0"/>
          </a:p>
        </p:txBody>
      </p:sp>
    </p:spTree>
    <p:extLst>
      <p:ext uri="{BB962C8B-B14F-4D97-AF65-F5344CB8AC3E}">
        <p14:creationId xmlns:p14="http://schemas.microsoft.com/office/powerpoint/2010/main" val="121361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22884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different types of apps </a:t>
            </a:r>
            <a:r>
              <a:rPr lang="mr-IN" baseline="0" dirty="0"/>
              <a:t>–</a:t>
            </a:r>
            <a:r>
              <a:rPr lang="en-US" baseline="0" dirty="0"/>
              <a:t> web, hybrid &amp; native which run on different platforms. In this module we’ll make sense of all the options and explain how to work with each app. In later modules we will go in-depth into the how-to of all we are presenting now. </a:t>
            </a:r>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2</a:t>
            </a:fld>
            <a:endParaRPr lang="en-US" dirty="0"/>
          </a:p>
        </p:txBody>
      </p:sp>
    </p:spTree>
    <p:extLst>
      <p:ext uri="{BB962C8B-B14F-4D97-AF65-F5344CB8AC3E}">
        <p14:creationId xmlns:p14="http://schemas.microsoft.com/office/powerpoint/2010/main" val="63931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3</a:t>
            </a:fld>
            <a:endParaRPr lang="en-US" dirty="0"/>
          </a:p>
        </p:txBody>
      </p:sp>
    </p:spTree>
    <p:extLst>
      <p:ext uri="{BB962C8B-B14F-4D97-AF65-F5344CB8AC3E}">
        <p14:creationId xmlns:p14="http://schemas.microsoft.com/office/powerpoint/2010/main" val="1115019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Objects are recommended as the best practice</a:t>
            </a:r>
          </a:p>
          <a:p>
            <a:pPr lvl="0"/>
            <a:r>
              <a:rPr lang="en-US" dirty="0"/>
              <a:t>Visual is strongly dependent on screen size and resolution, should be used mainly for validation, or when objects are not possible</a:t>
            </a:r>
          </a:p>
          <a:p>
            <a:endParaRPr lang="en-US" dirty="0"/>
          </a:p>
        </p:txBody>
      </p:sp>
      <p:sp>
        <p:nvSpPr>
          <p:cNvPr id="4" name="Slide Number Placeholder 3"/>
          <p:cNvSpPr>
            <a:spLocks noGrp="1"/>
          </p:cNvSpPr>
          <p:nvPr>
            <p:ph type="sldNum" sz="quarter" idx="5"/>
          </p:nvPr>
        </p:nvSpPr>
        <p:spPr/>
        <p:txBody>
          <a:bodyPr/>
          <a:lstStyle/>
          <a:p>
            <a:fld id="{42B96674-3A78-4C57-AE5A-6305B963B87A}" type="slidenum">
              <a:rPr lang="en-US" smtClean="0"/>
              <a:t>4</a:t>
            </a:fld>
            <a:endParaRPr lang="en-US" dirty="0"/>
          </a:p>
        </p:txBody>
      </p:sp>
    </p:spTree>
    <p:extLst>
      <p:ext uri="{BB962C8B-B14F-4D97-AF65-F5344CB8AC3E}">
        <p14:creationId xmlns:p14="http://schemas.microsoft.com/office/powerpoint/2010/main" val="223177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42B96674-3A78-4C57-AE5A-6305B963B87A}" type="slidenum">
              <a:rPr lang="en-US" smtClean="0"/>
              <a:t>8</a:t>
            </a:fld>
            <a:endParaRPr lang="en-US" dirty="0"/>
          </a:p>
        </p:txBody>
      </p:sp>
    </p:spTree>
    <p:extLst>
      <p:ext uri="{BB962C8B-B14F-4D97-AF65-F5344CB8AC3E}">
        <p14:creationId xmlns:p14="http://schemas.microsoft.com/office/powerpoint/2010/main" val="1631637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54438" y="1143000"/>
            <a:ext cx="2417762" cy="1360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FD34C3-BAC1-9947-94C4-935119E03871}"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713216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703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pic>
        <p:nvPicPr>
          <p:cNvPr id="5"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10829"/>
            <a:ext cx="9144000" cy="410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273" y="98823"/>
            <a:ext cx="3807619" cy="1440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57736" y="2172598"/>
            <a:ext cx="5249381" cy="554858"/>
          </a:xfrm>
          <a:noFill/>
          <a:ln>
            <a:noFill/>
          </a:ln>
        </p:spPr>
        <p:txBody>
          <a:bodyPr anchor="b"/>
          <a:lstStyle>
            <a:lvl1pPr algn="l">
              <a:defRPr sz="3000">
                <a:solidFill>
                  <a:schemeClr val="accent5">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557737" y="2727457"/>
            <a:ext cx="3289805" cy="399326"/>
          </a:xfrm>
          <a:noFill/>
          <a:ln>
            <a:noFill/>
          </a:ln>
        </p:spPr>
        <p:txBody>
          <a:bodyPr/>
          <a:lstStyle>
            <a:lvl1pPr marL="0" indent="0" algn="l">
              <a:buNone/>
              <a:defRPr sz="1800" i="1">
                <a:solidFill>
                  <a:schemeClr val="accent5">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dirty="0"/>
              <a:t>© 2015, Perfecto Mobile Ltd.  All Rights Reserved.  </a:t>
            </a:r>
          </a:p>
        </p:txBody>
      </p:sp>
      <p:pic>
        <p:nvPicPr>
          <p:cNvPr id="8" name="Picture 7"/>
          <p:cNvPicPr>
            <a:picLocks noChangeAspect="1"/>
          </p:cNvPicPr>
          <p:nvPr userDrawn="1"/>
        </p:nvPicPr>
        <p:blipFill>
          <a:blip r:embed="rId4"/>
          <a:stretch>
            <a:fillRect/>
          </a:stretch>
        </p:blipFill>
        <p:spPr>
          <a:xfrm>
            <a:off x="4546600" y="2552700"/>
            <a:ext cx="38100" cy="38100"/>
          </a:xfrm>
          <a:prstGeom prst="rect">
            <a:avLst/>
          </a:prstGeom>
        </p:spPr>
      </p:pic>
      <p:pic>
        <p:nvPicPr>
          <p:cNvPr id="9" name="Picture 8"/>
          <p:cNvPicPr>
            <a:picLocks noChangeAspect="1"/>
          </p:cNvPicPr>
          <p:nvPr userDrawn="1"/>
        </p:nvPicPr>
        <p:blipFill>
          <a:blip r:embed="rId4"/>
          <a:stretch>
            <a:fillRect/>
          </a:stretch>
        </p:blipFill>
        <p:spPr>
          <a:xfrm>
            <a:off x="4546600" y="2552700"/>
            <a:ext cx="38100" cy="38100"/>
          </a:xfrm>
          <a:prstGeom prst="rect">
            <a:avLst/>
          </a:prstGeom>
        </p:spPr>
      </p:pic>
    </p:spTree>
    <p:extLst>
      <p:ext uri="{BB962C8B-B14F-4D97-AF65-F5344CB8AC3E}">
        <p14:creationId xmlns:p14="http://schemas.microsoft.com/office/powerpoint/2010/main" val="4074943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BB3754A-C90E-4FFA-85CA-EE037F633A1E}" type="datetime1">
              <a:rPr lang="en-US" smtClean="0"/>
              <a:pPr>
                <a:defRPr/>
              </a:pPr>
              <a:t>12/10/2018</a:t>
            </a:fld>
            <a:endParaRPr lang="en-US" dirty="0"/>
          </a:p>
        </p:txBody>
      </p:sp>
      <p:sp>
        <p:nvSpPr>
          <p:cNvPr id="5" name="Slide Number Placeholder 5"/>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6"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432635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4180285" y="457200"/>
            <a:ext cx="4963715" cy="182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p>
        </p:txBody>
      </p:sp>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91BC4001-F168-4320-897F-8BECB89CC6CE}" type="datetime1">
              <a:rPr lang="en-US" smtClean="0"/>
              <a:pPr>
                <a:defRPr/>
              </a:pPr>
              <a:t>12/10/2018</a:t>
            </a:fld>
            <a:endParaRPr lang="en-US" dirty="0"/>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769127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4CCD6-E0C4-4A30-9720-D14D2128FF79}" type="datetimeFigureOut">
              <a:rPr lang="en-US" smtClean="0">
                <a:solidFill>
                  <a:prstClr val="black">
                    <a:tint val="75000"/>
                  </a:prstClr>
                </a:solidFill>
              </a:rPr>
              <a:pPr/>
              <a:t>12/10/2018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1F891A-329E-471F-8900-A7BA9E33842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p:nvSpPr>
        <p:spPr bwMode="auto">
          <a:xfrm>
            <a:off x="335757" y="384573"/>
            <a:ext cx="3837385" cy="2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685800" eaLnBrk="1" hangingPunct="1">
              <a:defRPr/>
            </a:pPr>
            <a:r>
              <a:rPr lang="en-US" sz="1200" b="0" dirty="0"/>
              <a:t>Click to edit Master sub-title style</a:t>
            </a:r>
          </a:p>
        </p:txBody>
      </p:sp>
      <p:sp>
        <p:nvSpPr>
          <p:cNvPr id="2" name="Title 1"/>
          <p:cNvSpPr>
            <a:spLocks noGrp="1"/>
          </p:cNvSpPr>
          <p:nvPr>
            <p:ph type="title"/>
          </p:nvPr>
        </p:nvSpPr>
        <p:spPr>
          <a:xfrm>
            <a:off x="335195" y="123291"/>
            <a:ext cx="3837385" cy="260828"/>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0E6E9AC-1150-44B0-8ADC-22A986EC7EDF}" type="datetime1">
              <a:rPr lang="en-US" smtClean="0"/>
              <a:pPr>
                <a:defRPr/>
              </a:pPr>
              <a:t>12/10/2018</a:t>
            </a:fld>
            <a:endParaRPr lang="en-US" dirty="0"/>
          </a:p>
        </p:txBody>
      </p:sp>
      <p:sp>
        <p:nvSpPr>
          <p:cNvPr id="6" name="Slide Number Placeholder 5"/>
          <p:cNvSpPr>
            <a:spLocks noGrp="1"/>
          </p:cNvSpPr>
          <p:nvPr>
            <p:ph type="sldNum" sz="quarter" idx="11"/>
          </p:nvPr>
        </p:nvSpPr>
        <p:spPr/>
        <p:txBody>
          <a:bodyPr/>
          <a:lstStyle>
            <a:lvl1pPr>
              <a:defRPr/>
            </a:lvl1pPr>
          </a:lstStyle>
          <a:p>
            <a:fld id="{10F82533-859B-AE4E-A5A3-B3C405181B90}" type="slidenum">
              <a:rPr lang="en-US" smtClean="0"/>
              <a:pPr/>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35053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83CEBE4E-8751-49C1-80B7-364313648530}" type="datetime1">
              <a:rPr lang="en-US" smtClean="0"/>
              <a:pPr>
                <a:defRPr/>
              </a:pPr>
              <a:t>12/10/2018</a:t>
            </a:fld>
            <a:endParaRPr lang="en-US" dirty="0"/>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83528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42900" y="44053"/>
            <a:ext cx="3837385" cy="595313"/>
          </a:xfrm>
        </p:spPr>
        <p:txBody>
          <a:bodyPr/>
          <a:lstStyle>
            <a:lvl1pPr>
              <a:defRPr sz="2100"/>
            </a:lvl1pPr>
          </a:lstStyle>
          <a:p>
            <a:r>
              <a:rPr lang="en-US"/>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8F7DD556-EA53-4D65-87AA-69519FD283D5}" type="datetime1">
              <a:rPr lang="en-US" smtClean="0"/>
              <a:pPr>
                <a:defRPr/>
              </a:pPr>
              <a:t>12/10/2018</a:t>
            </a:fld>
            <a:endParaRPr lang="en-US" dirty="0"/>
          </a:p>
        </p:txBody>
      </p:sp>
      <p:sp>
        <p:nvSpPr>
          <p:cNvPr id="8" name="Slide Number Placeholder 8"/>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9"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907621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4706CEC6-BAEC-481F-BD82-986A9D4A95C4}" type="datetime1">
              <a:rPr lang="en-US" smtClean="0"/>
              <a:pPr>
                <a:defRPr/>
              </a:pPr>
              <a:t>12/10/2018</a:t>
            </a:fld>
            <a:endParaRPr lang="en-US" dirty="0"/>
          </a:p>
        </p:txBody>
      </p:sp>
      <p:sp>
        <p:nvSpPr>
          <p:cNvPr id="4" name="Slide Number Placeholder 4"/>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117130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9144000" cy="829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0" eaLnBrk="1" fontAlgn="auto" hangingPunct="1">
              <a:spcBef>
                <a:spcPts val="0"/>
              </a:spcBef>
              <a:spcAft>
                <a:spcPts val="0"/>
              </a:spcAft>
              <a:defRPr/>
            </a:pPr>
            <a:endParaRPr lang="en-US" sz="1350" dirty="0"/>
          </a:p>
        </p:txBody>
      </p:sp>
      <p:sp>
        <p:nvSpPr>
          <p:cNvPr id="3" name="Date Placeholder 1"/>
          <p:cNvSpPr>
            <a:spLocks noGrp="1"/>
          </p:cNvSpPr>
          <p:nvPr>
            <p:ph type="dt" sz="half" idx="10"/>
          </p:nvPr>
        </p:nvSpPr>
        <p:spPr/>
        <p:txBody>
          <a:bodyPr/>
          <a:lstStyle>
            <a:lvl1pPr>
              <a:defRPr/>
            </a:lvl1pPr>
          </a:lstStyle>
          <a:p>
            <a:pPr>
              <a:defRPr/>
            </a:pPr>
            <a:fld id="{21A99A98-111A-4CD1-8732-6D2AB46C5FA2}" type="datetime1">
              <a:rPr lang="en-US" smtClean="0"/>
              <a:pPr>
                <a:defRPr/>
              </a:pPr>
              <a:t>12/10/2018</a:t>
            </a:fld>
            <a:endParaRPr lang="en-US" dirty="0"/>
          </a:p>
        </p:txBody>
      </p:sp>
      <p:sp>
        <p:nvSpPr>
          <p:cNvPr id="4" name="Slide Number Placeholder 3"/>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5"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796883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01403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014039"/>
            <a:ext cx="2949178" cy="338770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itle 1"/>
          <p:cNvSpPr>
            <a:spLocks noGrp="1"/>
          </p:cNvSpPr>
          <p:nvPr>
            <p:ph type="title"/>
          </p:nvPr>
        </p:nvSpPr>
        <p:spPr>
          <a:xfrm>
            <a:off x="342900" y="44053"/>
            <a:ext cx="3837385" cy="595313"/>
          </a:xfrm>
        </p:spPr>
        <p:txBody>
          <a:bodyPr/>
          <a:lstStyle>
            <a:lvl1pPr>
              <a:defRPr sz="2100"/>
            </a:lvl1p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7FB42496-0040-4D99-8BF3-E4EB23C23ECD}" type="datetime1">
              <a:rPr lang="en-US" smtClean="0"/>
              <a:pPr>
                <a:defRPr/>
              </a:pPr>
              <a:t>12/10/2018</a:t>
            </a:fld>
            <a:endParaRPr lang="en-US" dirty="0"/>
          </a:p>
        </p:txBody>
      </p:sp>
      <p:sp>
        <p:nvSpPr>
          <p:cNvPr id="6" name="Slide Number Placeholder 6"/>
          <p:cNvSpPr>
            <a:spLocks noGrp="1"/>
          </p:cNvSpPr>
          <p:nvPr>
            <p:ph type="sldNum" sz="quarter" idx="11"/>
          </p:nvPr>
        </p:nvSpPr>
        <p:spPr/>
        <p:txBody>
          <a:bodyPr/>
          <a:lstStyle>
            <a:lvl1pPr>
              <a:defRPr/>
            </a:lvl1pPr>
          </a:lstStyle>
          <a:p>
            <a:fld id="{10F82533-859B-AE4E-A5A3-B3C405181B90}" type="slidenum">
              <a:rPr lang="en-US" smtClean="0"/>
              <a:t>‹#›</a:t>
            </a:fld>
            <a:endParaRPr lang="en-US" dirty="0"/>
          </a:p>
        </p:txBody>
      </p:sp>
      <p:sp>
        <p:nvSpPr>
          <p:cNvPr id="7" name="Footer Placeholder 4"/>
          <p:cNvSpPr>
            <a:spLocks noGrp="1"/>
          </p:cNvSpPr>
          <p:nvPr>
            <p:ph type="ftr" sz="quarter" idx="12"/>
          </p:nvPr>
        </p:nvSpPr>
        <p:spPr>
          <a:xfrm>
            <a:off x="3028950" y="4982766"/>
            <a:ext cx="3086100" cy="213122"/>
          </a:xfrm>
        </p:spPr>
        <p:txBody>
          <a:bodyPr/>
          <a:lstStyle>
            <a:lvl1pPr algn="ctr">
              <a:defRPr sz="675">
                <a:solidFill>
                  <a:schemeClr val="bg1"/>
                </a:solidFill>
              </a:defRPr>
            </a:lvl1pPr>
          </a:lstStyle>
          <a:p>
            <a:pPr>
              <a:defRPr/>
            </a:pPr>
            <a:r>
              <a:rPr lang="en-US" dirty="0"/>
              <a:t>© 2015, Perfecto Mobile Ltd.  All Rights Reserved.  </a:t>
            </a:r>
          </a:p>
        </p:txBody>
      </p:sp>
    </p:spTree>
    <p:extLst>
      <p:ext uri="{BB962C8B-B14F-4D97-AF65-F5344CB8AC3E}">
        <p14:creationId xmlns:p14="http://schemas.microsoft.com/office/powerpoint/2010/main" val="242928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44053"/>
            <a:ext cx="383738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887016"/>
            <a:ext cx="78867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p:nvSpPr>
        <p:spPr>
          <a:xfrm>
            <a:off x="0" y="123826"/>
            <a:ext cx="342900" cy="421481"/>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dirty="0">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p:nvSpPr>
        <p:spPr bwMode="auto">
          <a:xfrm flipV="1">
            <a:off x="4180285" y="525066"/>
            <a:ext cx="4957763" cy="15478"/>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38100" tIns="38100" rIns="38100" bIns="38100" anchor="ctr"/>
          <a:lstStyle/>
          <a:p>
            <a:endParaRPr lang="en-US" sz="1350" dirty="0"/>
          </a:p>
        </p:txBody>
      </p:sp>
      <p:pic>
        <p:nvPicPr>
          <p:cNvPr id="1030" name="Picture 8"/>
          <p:cNvPicPr>
            <a:picLocks noChangeAspect="1"/>
          </p:cNvPicPr>
          <p:nvPr/>
        </p:nvPicPr>
        <p:blipFill>
          <a:blip r:embed="rId11">
            <a:extLst>
              <a:ext uri="{28A0092B-C50C-407E-A947-70E740481C1C}">
                <a14:useLocalDpi xmlns:a14="http://schemas.microsoft.com/office/drawing/2010/main" val="0"/>
              </a:ext>
            </a:extLst>
          </a:blip>
          <a:srcRect b="28874"/>
          <a:stretch>
            <a:fillRect/>
          </a:stretch>
        </p:blipFill>
        <p:spPr bwMode="auto">
          <a:xfrm>
            <a:off x="14603016" y="750094"/>
            <a:ext cx="3161109"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hape 4"/>
          <p:cNvSpPr/>
          <p:nvPr/>
        </p:nvSpPr>
        <p:spPr>
          <a:xfrm>
            <a:off x="-21431" y="5037535"/>
            <a:ext cx="9165431" cy="117872"/>
          </a:xfrm>
          <a:prstGeom prst="rect">
            <a:avLst/>
          </a:prstGeom>
          <a:solidFill>
            <a:srgbClr val="92D050"/>
          </a:solidFill>
          <a:ln w="12700">
            <a:miter lim="400000"/>
          </a:ln>
        </p:spPr>
        <p:txBody>
          <a:bodyPr lIns="38100" tIns="38100" rIns="38100" bIns="38100" anchor="ctr"/>
          <a:lstStyle/>
          <a:p>
            <a:pPr defTabSz="619125"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1725" b="1" cap="all" spc="-68" dirty="0">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3028950" y="4980385"/>
            <a:ext cx="3086100" cy="213122"/>
          </a:xfrm>
          <a:prstGeom prst="rect">
            <a:avLst/>
          </a:prstGeom>
        </p:spPr>
        <p:txBody>
          <a:bodyPr vert="horz" lIns="91440" tIns="45720" rIns="91440" bIns="45720" rtlCol="0" anchor="ctr"/>
          <a:lstStyle>
            <a:lvl1pPr algn="ctr" defTabSz="438150" eaLnBrk="1" fontAlgn="auto" latinLnBrk="1">
              <a:spcBef>
                <a:spcPts val="0"/>
              </a:spcBef>
              <a:spcAft>
                <a:spcPts val="0"/>
              </a:spcAft>
              <a:defRPr sz="675">
                <a:solidFill>
                  <a:schemeClr val="bg1"/>
                </a:solidFill>
                <a:latin typeface="+mn-lt"/>
                <a:ea typeface="Sosa Regular"/>
                <a:cs typeface="Sosa Regular"/>
                <a:sym typeface="Sosa Regular"/>
              </a:defRPr>
            </a:lvl1pPr>
          </a:lstStyle>
          <a:p>
            <a:pPr>
              <a:defRPr/>
            </a:pPr>
            <a:r>
              <a:rPr lang="en-US" dirty="0"/>
              <a:t>© 2015, Perfecto Mobile Ltd.  All Rights Reserved.  </a:t>
            </a:r>
          </a:p>
        </p:txBody>
      </p:sp>
      <p:sp>
        <p:nvSpPr>
          <p:cNvPr id="4" name="Date Placeholder 3"/>
          <p:cNvSpPr>
            <a:spLocks noGrp="1"/>
          </p:cNvSpPr>
          <p:nvPr>
            <p:ph type="dt" sz="half" idx="2"/>
          </p:nvPr>
        </p:nvSpPr>
        <p:spPr>
          <a:xfrm>
            <a:off x="628650" y="4980385"/>
            <a:ext cx="2057400" cy="213122"/>
          </a:xfrm>
          <a:prstGeom prst="rect">
            <a:avLst/>
          </a:prstGeom>
        </p:spPr>
        <p:txBody>
          <a:bodyPr vert="horz" lIns="91440" tIns="45720" rIns="91440" bIns="45720" rtlCol="0" anchor="ctr"/>
          <a:lstStyle>
            <a:lvl1pPr algn="l" defTabSz="685760" eaLnBrk="1" fontAlgn="auto" hangingPunct="1">
              <a:spcBef>
                <a:spcPts val="0"/>
              </a:spcBef>
              <a:spcAft>
                <a:spcPts val="0"/>
              </a:spcAft>
              <a:defRPr sz="675">
                <a:solidFill>
                  <a:schemeClr val="bg1"/>
                </a:solidFill>
                <a:latin typeface="+mn-lt"/>
              </a:defRPr>
            </a:lvl1pPr>
          </a:lstStyle>
          <a:p>
            <a:pPr>
              <a:defRPr/>
            </a:pPr>
            <a:fld id="{91BC4001-F168-4320-897F-8BECB89CC6CE}" type="datetime1">
              <a:rPr lang="en-US" smtClean="0"/>
              <a:pPr>
                <a:defRPr/>
              </a:pPr>
              <a:t>12/10/2018</a:t>
            </a:fld>
            <a:endParaRPr lang="en-US" dirty="0"/>
          </a:p>
        </p:txBody>
      </p:sp>
      <p:sp>
        <p:nvSpPr>
          <p:cNvPr id="6" name="Slide Number Placeholder 5"/>
          <p:cNvSpPr>
            <a:spLocks noGrp="1"/>
          </p:cNvSpPr>
          <p:nvPr>
            <p:ph type="sldNum" sz="quarter" idx="4"/>
          </p:nvPr>
        </p:nvSpPr>
        <p:spPr>
          <a:xfrm>
            <a:off x="6457950" y="4988719"/>
            <a:ext cx="2057400" cy="186929"/>
          </a:xfrm>
          <a:prstGeom prst="rect">
            <a:avLst/>
          </a:prstGeom>
        </p:spPr>
        <p:txBody>
          <a:bodyPr vert="horz" lIns="91440" tIns="45720" rIns="91440" bIns="45720" rtlCol="0" anchor="ctr"/>
          <a:lstStyle>
            <a:lvl1pPr algn="r" defTabSz="685760" eaLnBrk="1" fontAlgn="auto" hangingPunct="1">
              <a:spcBef>
                <a:spcPts val="0"/>
              </a:spcBef>
              <a:spcAft>
                <a:spcPts val="0"/>
              </a:spcAft>
              <a:defRPr sz="675">
                <a:solidFill>
                  <a:schemeClr val="bg1"/>
                </a:solidFill>
                <a:latin typeface="+mn-lt"/>
              </a:defRPr>
            </a:lvl1pPr>
          </a:lstStyle>
          <a:p>
            <a:fld id="{10F82533-859B-AE4E-A5A3-B3C405181B90}" type="slidenum">
              <a:rPr lang="en-US" smtClean="0"/>
              <a:pPr/>
              <a:t>‹#›</a:t>
            </a:fld>
            <a:endParaRPr lang="en-US" dirty="0"/>
          </a:p>
        </p:txBody>
      </p:sp>
      <p:pic>
        <p:nvPicPr>
          <p:cNvPr id="1035"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79544" y="39291"/>
            <a:ext cx="1220391" cy="367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393477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rtl="0" eaLnBrk="1" fontAlgn="base" hangingPunct="1">
        <a:lnSpc>
          <a:spcPct val="90000"/>
        </a:lnSpc>
        <a:spcBef>
          <a:spcPct val="0"/>
        </a:spcBef>
        <a:spcAft>
          <a:spcPct val="0"/>
        </a:spcAft>
        <a:defRPr sz="21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100" b="1">
          <a:solidFill>
            <a:schemeClr val="tx1"/>
          </a:solidFill>
          <a:latin typeface="Source Sans Pro" charset="0"/>
          <a:ea typeface="Source Sans Pro" charset="0"/>
          <a:cs typeface="Source Sans Pro" charset="0"/>
        </a:defRPr>
      </a:lvl5pPr>
      <a:lvl6pPr marL="3429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6pPr>
      <a:lvl7pPr marL="6858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7pPr>
      <a:lvl8pPr marL="10287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8pPr>
      <a:lvl9pPr marL="1371600" algn="l" rtl="0" eaLnBrk="1" fontAlgn="base" hangingPunct="1">
        <a:lnSpc>
          <a:spcPct val="90000"/>
        </a:lnSpc>
        <a:spcBef>
          <a:spcPct val="0"/>
        </a:spcBef>
        <a:spcAft>
          <a:spcPct val="0"/>
        </a:spcAft>
        <a:defRPr sz="2400">
          <a:solidFill>
            <a:schemeClr val="tx1"/>
          </a:solidFill>
          <a:latin typeface="Source Sans Pro" charset="0"/>
          <a:ea typeface="Source Sans Pro" charset="0"/>
          <a:cs typeface="Source Sans Pro"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Source Sans Pro" charset="0"/>
          <a:ea typeface="Source Sans Pro" charset="0"/>
          <a:cs typeface="Source Sans Pro" charset="0"/>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Source Sans Pro" charset="0"/>
          <a:ea typeface="Source Sans Pro" charset="0"/>
          <a:cs typeface="Source Sans Pro" charset="0"/>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Source Sans Pro" charset="0"/>
          <a:ea typeface="Source Sans Pro" charset="0"/>
          <a:cs typeface="Source Sans Pro" charset="0"/>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4610" eaLnBrk="0" fontAlgn="base" hangingPunct="0">
              <a:spcBef>
                <a:spcPct val="0"/>
              </a:spcBef>
              <a:spcAft>
                <a:spcPct val="0"/>
              </a:spcAft>
            </a:pPr>
            <a:fld id="{5444CCD6-E0C4-4A30-9720-D14D2128FF79}" type="datetimeFigureOut">
              <a:rPr lang="en-US" smtClean="0">
                <a:solidFill>
                  <a:prstClr val="black">
                    <a:tint val="75000"/>
                  </a:prstClr>
                </a:solidFill>
              </a:rPr>
              <a:pPr defTabSz="684610" eaLnBrk="0" fontAlgn="base" hangingPunct="0">
                <a:spcBef>
                  <a:spcPct val="0"/>
                </a:spcBef>
                <a:spcAft>
                  <a:spcPct val="0"/>
                </a:spcAft>
              </a:pPr>
              <a:t>12/10/2018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461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4610" eaLnBrk="0" fontAlgn="base" hangingPunct="0">
              <a:spcBef>
                <a:spcPct val="0"/>
              </a:spcBef>
              <a:spcAft>
                <a:spcPct val="0"/>
              </a:spcAft>
            </a:pPr>
            <a:fld id="{E51F891A-329E-471F-8900-A7BA9E338423}" type="slidenum">
              <a:rPr lang="en-US" smtClean="0">
                <a:solidFill>
                  <a:prstClr val="black">
                    <a:tint val="75000"/>
                  </a:prstClr>
                </a:solidFill>
              </a:rPr>
              <a:pPr defTabSz="68461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3928958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4610" eaLnBrk="0" fontAlgn="base" hangingPunct="0">
              <a:spcBef>
                <a:spcPct val="0"/>
              </a:spcBef>
              <a:spcAft>
                <a:spcPct val="0"/>
              </a:spcAft>
            </a:pPr>
            <a:fld id="{5444CCD6-E0C4-4A30-9720-D14D2128FF79}" type="datetimeFigureOut">
              <a:rPr lang="en-US" smtClean="0">
                <a:solidFill>
                  <a:prstClr val="black">
                    <a:tint val="75000"/>
                  </a:prstClr>
                </a:solidFill>
              </a:rPr>
              <a:pPr defTabSz="684610" eaLnBrk="0" fontAlgn="base" hangingPunct="0">
                <a:spcBef>
                  <a:spcPct val="0"/>
                </a:spcBef>
                <a:spcAft>
                  <a:spcPct val="0"/>
                </a:spcAft>
              </a:pPr>
              <a:t>12/10/2018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4610" eaLnBrk="0" fontAlgn="base" hangingPunct="0">
              <a:spcBef>
                <a:spcPct val="0"/>
              </a:spcBef>
              <a:spcAft>
                <a:spcPct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4610" eaLnBrk="0" fontAlgn="base" hangingPunct="0">
              <a:spcBef>
                <a:spcPct val="0"/>
              </a:spcBef>
              <a:spcAft>
                <a:spcPct val="0"/>
              </a:spcAft>
            </a:pPr>
            <a:fld id="{E51F891A-329E-471F-8900-A7BA9E338423}" type="slidenum">
              <a:rPr lang="en-US" smtClean="0">
                <a:solidFill>
                  <a:prstClr val="black">
                    <a:tint val="75000"/>
                  </a:prstClr>
                </a:solidFill>
              </a:rPr>
              <a:pPr defTabSz="684610" eaLnBrk="0" fontAlgn="base" hangingPunct="0">
                <a:spcBef>
                  <a:spcPct val="0"/>
                </a:spcBef>
                <a:spcAft>
                  <a:spcPct val="0"/>
                </a:spcAft>
              </a:pPr>
              <a:t>‹#›</a:t>
            </a:fld>
            <a:endParaRPr lang="en-US">
              <a:solidFill>
                <a:prstClr val="black">
                  <a:tint val="75000"/>
                </a:prstClr>
              </a:solidFill>
            </a:endParaRPr>
          </a:p>
        </p:txBody>
      </p:sp>
    </p:spTree>
    <p:extLst>
      <p:ext uri="{BB962C8B-B14F-4D97-AF65-F5344CB8AC3E}">
        <p14:creationId xmlns:p14="http://schemas.microsoft.com/office/powerpoint/2010/main" val="48644634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evelopers.perfectomobile.com/display/PD/Security+Tok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evelopers.perfectomobile.com/display/PD/Defining+capabilities#Definingcapabilities-deviceSelSelectingamobiledevi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evelopers.perfectomobile.com/display/PD/Defining+capabiliti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988900" cy="5143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518" y="3761815"/>
            <a:ext cx="2873908" cy="1273705"/>
          </a:xfrm>
          <a:prstGeom prst="rect">
            <a:avLst/>
          </a:prstGeom>
        </p:spPr>
      </p:pic>
      <p:sp>
        <p:nvSpPr>
          <p:cNvPr id="14" name="TextBox 13"/>
          <p:cNvSpPr txBox="1"/>
          <p:nvPr/>
        </p:nvSpPr>
        <p:spPr>
          <a:xfrm>
            <a:off x="928689" y="1638185"/>
            <a:ext cx="7520722" cy="1061829"/>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685800">
              <a:defRPr/>
            </a:pPr>
            <a:r>
              <a:rPr lang="en-US" sz="4500" kern="0">
                <a:solidFill>
                  <a:prstClr val="white"/>
                </a:solidFill>
                <a:latin typeface="OfficinaSanITCBol" panose="02000806040000020004" pitchFamily="2" charset="0"/>
              </a:rPr>
              <a:t>Interacting with Applications</a:t>
            </a:r>
            <a:endParaRPr lang="en-US" sz="4500" kern="0" dirty="0">
              <a:solidFill>
                <a:prstClr val="white"/>
              </a:solidFill>
              <a:latin typeface="OfficinaSanITCBol" panose="02000806040000020004" pitchFamily="2" charset="0"/>
            </a:endParaRPr>
          </a:p>
          <a:p>
            <a:pPr algn="r" defTabSz="685800">
              <a:defRPr/>
            </a:pPr>
            <a:endParaRPr lang="en-US" kern="0" dirty="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2035567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A8292-5E7B-4120-A580-7CDC63F60616}"/>
              </a:ext>
            </a:extLst>
          </p:cNvPr>
          <p:cNvSpPr>
            <a:spLocks noGrp="1"/>
          </p:cNvSpPr>
          <p:nvPr>
            <p:ph type="title"/>
          </p:nvPr>
        </p:nvSpPr>
        <p:spPr/>
        <p:txBody>
          <a:bodyPr/>
          <a:lstStyle/>
          <a:p>
            <a:r>
              <a:rPr lang="en-US" dirty="0"/>
              <a:t>Selenium – Getting Started</a:t>
            </a:r>
          </a:p>
        </p:txBody>
      </p:sp>
      <p:sp>
        <p:nvSpPr>
          <p:cNvPr id="3" name="Content Placeholder 2">
            <a:extLst>
              <a:ext uri="{FF2B5EF4-FFF2-40B4-BE49-F238E27FC236}">
                <a16:creationId xmlns:a16="http://schemas.microsoft.com/office/drawing/2014/main" id="{23B8F806-0CB0-4344-8740-F43FCA744D08}"/>
              </a:ext>
            </a:extLst>
          </p:cNvPr>
          <p:cNvSpPr>
            <a:spLocks noGrp="1"/>
          </p:cNvSpPr>
          <p:nvPr>
            <p:ph idx="1"/>
          </p:nvPr>
        </p:nvSpPr>
        <p:spPr>
          <a:xfrm>
            <a:off x="628650" y="887017"/>
            <a:ext cx="7886700" cy="1763820"/>
          </a:xfrm>
        </p:spPr>
        <p:txBody>
          <a:bodyPr/>
          <a:lstStyle/>
          <a:p>
            <a:r>
              <a:rPr lang="en-US" dirty="0"/>
              <a:t>A Selenium “script” starts by creating a </a:t>
            </a:r>
            <a:r>
              <a:rPr lang="en-US" b="1" i="1" dirty="0" err="1"/>
              <a:t>RemoteWebDriver</a:t>
            </a:r>
            <a:r>
              <a:rPr lang="en-US" dirty="0"/>
              <a:t> instance.</a:t>
            </a:r>
          </a:p>
          <a:p>
            <a:r>
              <a:rPr lang="en-US" dirty="0"/>
              <a:t>Configure the </a:t>
            </a:r>
            <a:r>
              <a:rPr lang="en-US" i="1" dirty="0"/>
              <a:t>driver</a:t>
            </a:r>
            <a:r>
              <a:rPr lang="en-US" dirty="0"/>
              <a:t> instance, using </a:t>
            </a:r>
            <a:r>
              <a:rPr lang="en-US" b="1" i="1" dirty="0" err="1"/>
              <a:t>DesiredCapabilities</a:t>
            </a:r>
            <a:r>
              <a:rPr lang="en-US" dirty="0"/>
              <a:t>.</a:t>
            </a:r>
          </a:p>
          <a:p>
            <a:pPr lvl="1"/>
            <a:r>
              <a:rPr lang="en-US" dirty="0"/>
              <a:t>Provide authentication information to connect to Perfecto CQ Lab.</a:t>
            </a:r>
          </a:p>
          <a:p>
            <a:pPr lvl="1"/>
            <a:r>
              <a:rPr lang="en-US" dirty="0"/>
              <a:t>Provide basic device information</a:t>
            </a:r>
          </a:p>
          <a:p>
            <a:pPr lvl="1"/>
            <a:r>
              <a:rPr lang="en-US" dirty="0"/>
              <a:t>Provide information on how to reference the script and its environment. </a:t>
            </a:r>
          </a:p>
        </p:txBody>
      </p:sp>
      <p:sp>
        <p:nvSpPr>
          <p:cNvPr id="4" name="TextBox 3">
            <a:extLst>
              <a:ext uri="{FF2B5EF4-FFF2-40B4-BE49-F238E27FC236}">
                <a16:creationId xmlns:a16="http://schemas.microsoft.com/office/drawing/2014/main" id="{8E90BA2A-88EF-41F1-9601-0ED8FDE65212}"/>
              </a:ext>
            </a:extLst>
          </p:cNvPr>
          <p:cNvSpPr txBox="1"/>
          <p:nvPr/>
        </p:nvSpPr>
        <p:spPr>
          <a:xfrm>
            <a:off x="452583" y="2576956"/>
            <a:ext cx="8525162" cy="2308324"/>
          </a:xfrm>
          <a:prstGeom prst="rect">
            <a:avLst/>
          </a:prstGeom>
          <a:solidFill>
            <a:schemeClr val="accent4">
              <a:lumMod val="40000"/>
              <a:lumOff val="60000"/>
            </a:schemeClr>
          </a:solidFill>
        </p:spPr>
        <p:txBody>
          <a:bodyPr wrap="square" rtlCol="0">
            <a:spAutoFit/>
          </a:bodyPr>
          <a:lstStyle/>
          <a:p>
            <a:r>
              <a:rPr lang="en-US" sz="1200" dirty="0" err="1">
                <a:solidFill>
                  <a:srgbClr val="00B050"/>
                </a:solidFill>
                <a:latin typeface="Consolas" panose="020B0609020204030204" pitchFamily="49" charset="0"/>
              </a:rPr>
              <a:t>DesiredCapabilities</a:t>
            </a:r>
            <a:r>
              <a:rPr lang="en-US" sz="1200" dirty="0">
                <a:latin typeface="Consolas" panose="020B0609020204030204" pitchFamily="49" charset="0"/>
              </a:rPr>
              <a:t> capabilities = new </a:t>
            </a:r>
            <a:r>
              <a:rPr lang="en-US" sz="1200" dirty="0" err="1">
                <a:solidFill>
                  <a:srgbClr val="00B050"/>
                </a:solidFill>
                <a:latin typeface="Consolas" panose="020B0609020204030204" pitchFamily="49" charset="0"/>
              </a:rPr>
              <a:t>DesiredCapabilities</a:t>
            </a:r>
            <a:r>
              <a:rPr lang="en-US" sz="1200" dirty="0">
                <a:latin typeface="Consolas" panose="020B0609020204030204" pitchFamily="49" charset="0"/>
              </a:rPr>
              <a:t>(</a:t>
            </a:r>
            <a:r>
              <a:rPr lang="en-US" sz="1200" dirty="0" err="1">
                <a:latin typeface="Consolas" panose="020B0609020204030204" pitchFamily="49" charset="0"/>
              </a:rPr>
              <a:t>browserName</a:t>
            </a:r>
            <a:r>
              <a:rPr lang="en-US" sz="1200" dirty="0">
                <a:latin typeface="Consolas" panose="020B0609020204030204" pitchFamily="49" charset="0"/>
              </a:rPr>
              <a:t>, </a:t>
            </a:r>
            <a:r>
              <a:rPr lang="en-US" sz="1200" dirty="0" err="1">
                <a:latin typeface="Consolas" panose="020B0609020204030204" pitchFamily="49" charset="0"/>
              </a:rPr>
              <a:t>string.Empty</a:t>
            </a:r>
            <a:r>
              <a:rPr lang="en-US" sz="1200" dirty="0">
                <a:latin typeface="Consolas" panose="020B0609020204030204" pitchFamily="49" charset="0"/>
              </a:rPr>
              <a:t>, </a:t>
            </a:r>
          </a:p>
          <a:p>
            <a:r>
              <a:rPr lang="en-US" sz="1200" dirty="0">
                <a:solidFill>
                  <a:srgbClr val="FF0000"/>
                </a:solidFill>
                <a:latin typeface="Consolas" panose="020B0609020204030204" pitchFamily="49" charset="0"/>
              </a:rPr>
              <a:t>								new</a:t>
            </a:r>
            <a:r>
              <a:rPr lang="en-US" sz="1200" dirty="0">
                <a:latin typeface="Consolas" panose="020B0609020204030204" pitchFamily="49" charset="0"/>
              </a:rPr>
              <a:t> </a:t>
            </a:r>
            <a:r>
              <a:rPr lang="en-US" sz="1200" dirty="0">
                <a:solidFill>
                  <a:srgbClr val="00B050"/>
                </a:solidFill>
                <a:latin typeface="Consolas" panose="020B0609020204030204" pitchFamily="49" charset="0"/>
              </a:rPr>
              <a:t>Platform</a:t>
            </a:r>
            <a:r>
              <a:rPr lang="en-US" sz="1200" dirty="0">
                <a:latin typeface="Consolas" panose="020B0609020204030204" pitchFamily="49" charset="0"/>
              </a:rPr>
              <a:t>(</a:t>
            </a:r>
            <a:r>
              <a:rPr lang="en-US" sz="1200" dirty="0" err="1">
                <a:latin typeface="Consolas" panose="020B0609020204030204" pitchFamily="49" charset="0"/>
              </a:rPr>
              <a:t>PlatformType.Any</a:t>
            </a:r>
            <a:r>
              <a:rPr lang="en-US" sz="1200" dirty="0">
                <a:latin typeface="Consolas" panose="020B0609020204030204" pitchFamily="49" charset="0"/>
              </a:rPr>
              <a:t>));</a:t>
            </a:r>
          </a:p>
          <a:p>
            <a:r>
              <a:rPr lang="en-US" sz="1200" dirty="0">
                <a:latin typeface="Consolas" panose="020B0609020204030204" pitchFamily="49" charset="0"/>
              </a:rPr>
              <a:t>// authentication information</a:t>
            </a:r>
          </a:p>
          <a:p>
            <a:r>
              <a:rPr lang="en-US" sz="1200" dirty="0" err="1">
                <a:latin typeface="Consolas" panose="020B0609020204030204" pitchFamily="49" charset="0"/>
              </a:rPr>
              <a:t>capabilities.SetCapability</a:t>
            </a:r>
            <a:r>
              <a:rPr lang="en-US" sz="1200" dirty="0">
                <a:latin typeface="Consolas" panose="020B0609020204030204" pitchFamily="49" charset="0"/>
              </a:rPr>
              <a:t>("</a:t>
            </a:r>
            <a:r>
              <a:rPr lang="en-US" sz="1200" dirty="0">
                <a:solidFill>
                  <a:srgbClr val="0070C0"/>
                </a:solidFill>
                <a:latin typeface="Consolas" panose="020B0609020204030204" pitchFamily="49" charset="0"/>
              </a:rPr>
              <a:t>user</a:t>
            </a:r>
            <a:r>
              <a:rPr lang="en-US" sz="1200" dirty="0">
                <a:latin typeface="Consolas" panose="020B0609020204030204" pitchFamily="49" charset="0"/>
              </a:rPr>
              <a:t>", "</a:t>
            </a:r>
            <a:r>
              <a:rPr lang="en-US" sz="1200" dirty="0">
                <a:solidFill>
                  <a:srgbClr val="0070C0"/>
                </a:solidFill>
                <a:latin typeface="Consolas" panose="020B0609020204030204" pitchFamily="49" charset="0"/>
              </a:rPr>
              <a:t>[ENTER YOUR USER NAME HERE]</a:t>
            </a:r>
            <a:r>
              <a:rPr lang="en-US" sz="1200" dirty="0">
                <a:latin typeface="Consolas" panose="020B0609020204030204" pitchFamily="49" charset="0"/>
              </a:rPr>
              <a:t>");</a:t>
            </a:r>
          </a:p>
          <a:p>
            <a:r>
              <a:rPr lang="en-US" sz="1200" dirty="0" err="1">
                <a:latin typeface="Consolas" panose="020B0609020204030204" pitchFamily="49" charset="0"/>
              </a:rPr>
              <a:t>capabilities.SetCapability</a:t>
            </a:r>
            <a:r>
              <a:rPr lang="en-US" sz="1200" dirty="0">
                <a:latin typeface="Consolas" panose="020B0609020204030204" pitchFamily="49" charset="0"/>
              </a:rPr>
              <a:t>("</a:t>
            </a:r>
            <a:r>
              <a:rPr lang="en-US" sz="1200" dirty="0">
                <a:solidFill>
                  <a:srgbClr val="0070C0"/>
                </a:solidFill>
                <a:latin typeface="Consolas" panose="020B0609020204030204" pitchFamily="49" charset="0"/>
              </a:rPr>
              <a:t>password</a:t>
            </a:r>
            <a:r>
              <a:rPr lang="en-US" sz="1200" dirty="0">
                <a:latin typeface="Consolas" panose="020B0609020204030204" pitchFamily="49" charset="0"/>
              </a:rPr>
              <a:t>", "</a:t>
            </a:r>
            <a:r>
              <a:rPr lang="en-US" sz="1200" dirty="0">
                <a:solidFill>
                  <a:srgbClr val="0070C0"/>
                </a:solidFill>
                <a:latin typeface="Consolas" panose="020B0609020204030204" pitchFamily="49" charset="0"/>
              </a:rPr>
              <a:t>[ENTER YOUR PASSWORD HERE]</a:t>
            </a:r>
            <a:r>
              <a:rPr lang="en-US" sz="1200" dirty="0">
                <a:latin typeface="Consolas" panose="020B0609020204030204" pitchFamily="49" charset="0"/>
              </a:rPr>
              <a:t>");</a:t>
            </a:r>
          </a:p>
          <a:p>
            <a:r>
              <a:rPr lang="en-US" sz="1200" dirty="0">
                <a:latin typeface="Consolas" panose="020B0609020204030204" pitchFamily="49" charset="0"/>
              </a:rPr>
              <a:t>//Provide your device selection criteria</a:t>
            </a:r>
          </a:p>
          <a:p>
            <a:r>
              <a:rPr lang="en-US" sz="1200" dirty="0" err="1">
                <a:latin typeface="Consolas" panose="020B0609020204030204" pitchFamily="49" charset="0"/>
              </a:rPr>
              <a:t>capabilities.SetCapability</a:t>
            </a:r>
            <a:r>
              <a:rPr lang="en-US" sz="1200" dirty="0">
                <a:latin typeface="Consolas" panose="020B0609020204030204" pitchFamily="49" charset="0"/>
              </a:rPr>
              <a:t>("</a:t>
            </a:r>
            <a:r>
              <a:rPr lang="en-US" sz="1200" dirty="0" err="1">
                <a:solidFill>
                  <a:srgbClr val="0070C0"/>
                </a:solidFill>
                <a:latin typeface="Consolas" panose="020B0609020204030204" pitchFamily="49" charset="0"/>
              </a:rPr>
              <a:t>platformName</a:t>
            </a:r>
            <a:r>
              <a:rPr lang="en-US" sz="1200" dirty="0">
                <a:latin typeface="Consolas" panose="020B0609020204030204" pitchFamily="49" charset="0"/>
              </a:rPr>
              <a:t>", "</a:t>
            </a:r>
            <a:r>
              <a:rPr lang="en-US" sz="1200" dirty="0">
                <a:solidFill>
                  <a:srgbClr val="0070C0"/>
                </a:solidFill>
                <a:latin typeface="Consolas" panose="020B0609020204030204" pitchFamily="49" charset="0"/>
              </a:rPr>
              <a:t>Android</a:t>
            </a:r>
            <a:r>
              <a:rPr lang="en-US" sz="1200" dirty="0">
                <a:latin typeface="Consolas" panose="020B0609020204030204" pitchFamily="49" charset="0"/>
              </a:rPr>
              <a:t>");</a:t>
            </a:r>
          </a:p>
          <a:p>
            <a:r>
              <a:rPr lang="en-US" sz="1200" dirty="0">
                <a:latin typeface="Consolas" panose="020B0609020204030204" pitchFamily="49" charset="0"/>
              </a:rPr>
              <a:t>// Name your script</a:t>
            </a:r>
          </a:p>
          <a:p>
            <a:r>
              <a:rPr lang="en-US" sz="1200" dirty="0" err="1">
                <a:latin typeface="Consolas" panose="020B0609020204030204" pitchFamily="49" charset="0"/>
              </a:rPr>
              <a:t>capabilities.SetCapability</a:t>
            </a:r>
            <a:r>
              <a:rPr lang="en-US" sz="1200" dirty="0">
                <a:latin typeface="Consolas" panose="020B0609020204030204" pitchFamily="49" charset="0"/>
              </a:rPr>
              <a:t>("</a:t>
            </a:r>
            <a:r>
              <a:rPr lang="en-US" sz="1200" dirty="0" err="1">
                <a:solidFill>
                  <a:srgbClr val="0070C0"/>
                </a:solidFill>
                <a:latin typeface="Consolas" panose="020B0609020204030204" pitchFamily="49" charset="0"/>
              </a:rPr>
              <a:t>scriptName</a:t>
            </a:r>
            <a:r>
              <a:rPr lang="en-US" sz="1200" dirty="0">
                <a:latin typeface="Consolas" panose="020B0609020204030204" pitchFamily="49" charset="0"/>
              </a:rPr>
              <a:t>", "</a:t>
            </a:r>
            <a:r>
              <a:rPr lang="en-US" sz="1200" dirty="0">
                <a:solidFill>
                  <a:srgbClr val="0070C0"/>
                </a:solidFill>
                <a:latin typeface="Consolas" panose="020B0609020204030204" pitchFamily="49" charset="0"/>
              </a:rPr>
              <a:t>Test user agent</a:t>
            </a:r>
            <a:r>
              <a:rPr lang="en-US" sz="1200" dirty="0">
                <a:latin typeface="Consolas" panose="020B0609020204030204" pitchFamily="49" charset="0"/>
              </a:rPr>
              <a:t>");</a:t>
            </a:r>
          </a:p>
          <a:p>
            <a:r>
              <a:rPr lang="en-US" sz="1200" dirty="0">
                <a:latin typeface="Consolas" panose="020B0609020204030204" pitchFamily="49" charset="0"/>
              </a:rPr>
              <a:t>// create the instance</a:t>
            </a:r>
          </a:p>
          <a:p>
            <a:r>
              <a:rPr lang="en-US" sz="1200" dirty="0">
                <a:solidFill>
                  <a:srgbClr val="00B050"/>
                </a:solidFill>
                <a:latin typeface="Consolas" panose="020B0609020204030204" pitchFamily="49" charset="0"/>
              </a:rPr>
              <a:t>var</a:t>
            </a:r>
            <a:r>
              <a:rPr lang="en-US" sz="1200" dirty="0">
                <a:latin typeface="Consolas" panose="020B0609020204030204" pitchFamily="49" charset="0"/>
              </a:rPr>
              <a:t> </a:t>
            </a:r>
            <a:r>
              <a:rPr lang="en-US" sz="1200" dirty="0" err="1">
                <a:latin typeface="Consolas" panose="020B0609020204030204" pitchFamily="49" charset="0"/>
              </a:rPr>
              <a:t>url</a:t>
            </a:r>
            <a:r>
              <a:rPr lang="en-US" sz="1200" dirty="0">
                <a:latin typeface="Consolas" panose="020B0609020204030204" pitchFamily="49" charset="0"/>
              </a:rPr>
              <a:t> = </a:t>
            </a:r>
            <a:r>
              <a:rPr lang="en-US" sz="1200" dirty="0">
                <a:solidFill>
                  <a:srgbClr val="FF0000"/>
                </a:solidFill>
                <a:latin typeface="Consolas" panose="020B0609020204030204" pitchFamily="49" charset="0"/>
              </a:rPr>
              <a:t>new</a:t>
            </a:r>
            <a:r>
              <a:rPr lang="en-US" sz="1200" dirty="0">
                <a:latin typeface="Consolas" panose="020B0609020204030204" pitchFamily="49" charset="0"/>
              </a:rPr>
              <a:t> Uri(</a:t>
            </a:r>
            <a:r>
              <a:rPr lang="en-US" sz="1200" dirty="0" err="1">
                <a:latin typeface="Consolas" panose="020B0609020204030204" pitchFamily="49" charset="0"/>
              </a:rPr>
              <a:t>string.Format</a:t>
            </a:r>
            <a:r>
              <a:rPr lang="en-US" sz="1200" dirty="0">
                <a:latin typeface="Consolas" panose="020B0609020204030204" pitchFamily="49" charset="0"/>
              </a:rPr>
              <a:t>("</a:t>
            </a:r>
            <a:r>
              <a:rPr lang="en-US" sz="1200" dirty="0">
                <a:solidFill>
                  <a:srgbClr val="0070C0"/>
                </a:solidFill>
                <a:latin typeface="Consolas" panose="020B0609020204030204" pitchFamily="49" charset="0"/>
              </a:rPr>
              <a:t>https://{0}/</a:t>
            </a:r>
            <a:r>
              <a:rPr lang="en-US" sz="1200" dirty="0" err="1">
                <a:solidFill>
                  <a:srgbClr val="0070C0"/>
                </a:solidFill>
                <a:latin typeface="Consolas" panose="020B0609020204030204" pitchFamily="49" charset="0"/>
              </a:rPr>
              <a:t>nexperience</a:t>
            </a:r>
            <a:r>
              <a:rPr lang="en-US" sz="1200" dirty="0">
                <a:solidFill>
                  <a:srgbClr val="0070C0"/>
                </a:solidFill>
                <a:latin typeface="Consolas" panose="020B0609020204030204" pitchFamily="49" charset="0"/>
              </a:rPr>
              <a:t>/</a:t>
            </a:r>
            <a:r>
              <a:rPr lang="en-US" sz="1200" dirty="0" err="1">
                <a:solidFill>
                  <a:srgbClr val="0070C0"/>
                </a:solidFill>
                <a:latin typeface="Consolas" panose="020B0609020204030204" pitchFamily="49" charset="0"/>
              </a:rPr>
              <a:t>perfectomobile</a:t>
            </a:r>
            <a:r>
              <a:rPr lang="en-US" sz="1200" dirty="0">
                <a:solidFill>
                  <a:srgbClr val="0070C0"/>
                </a:solidFill>
                <a:latin typeface="Consolas" panose="020B0609020204030204" pitchFamily="49" charset="0"/>
              </a:rPr>
              <a:t>/wd/hub</a:t>
            </a:r>
            <a:r>
              <a:rPr lang="en-US" sz="1200" dirty="0">
                <a:latin typeface="Consolas" panose="020B0609020204030204" pitchFamily="49" charset="0"/>
              </a:rPr>
              <a:t>", host));</a:t>
            </a:r>
          </a:p>
          <a:p>
            <a:r>
              <a:rPr lang="en-US" sz="1200" dirty="0">
                <a:latin typeface="Consolas" panose="020B0609020204030204" pitchFamily="49" charset="0"/>
              </a:rPr>
              <a:t>driver = </a:t>
            </a:r>
            <a:r>
              <a:rPr lang="en-US" sz="1200" dirty="0">
                <a:solidFill>
                  <a:srgbClr val="FF0000"/>
                </a:solidFill>
                <a:latin typeface="Consolas" panose="020B0609020204030204" pitchFamily="49" charset="0"/>
              </a:rPr>
              <a:t>new</a:t>
            </a:r>
            <a:r>
              <a:rPr lang="en-US" sz="1200" dirty="0">
                <a:latin typeface="Consolas" panose="020B0609020204030204" pitchFamily="49" charset="0"/>
              </a:rPr>
              <a:t> </a:t>
            </a:r>
            <a:r>
              <a:rPr lang="en-US" sz="1200" dirty="0" err="1">
                <a:solidFill>
                  <a:srgbClr val="00B050"/>
                </a:solidFill>
                <a:latin typeface="Consolas" panose="020B0609020204030204" pitchFamily="49" charset="0"/>
              </a:rPr>
              <a:t>RemoteWebDriver</a:t>
            </a:r>
            <a:r>
              <a:rPr lang="en-US" sz="1200" dirty="0">
                <a:latin typeface="Consolas" panose="020B0609020204030204" pitchFamily="49" charset="0"/>
              </a:rPr>
              <a:t>(</a:t>
            </a:r>
            <a:r>
              <a:rPr lang="en-US" sz="1200" dirty="0" err="1">
                <a:latin typeface="Consolas" panose="020B0609020204030204" pitchFamily="49" charset="0"/>
              </a:rPr>
              <a:t>url</a:t>
            </a:r>
            <a:r>
              <a:rPr lang="en-US" sz="1200" dirty="0">
                <a:latin typeface="Consolas" panose="020B0609020204030204" pitchFamily="49" charset="0"/>
              </a:rPr>
              <a:t>, capabilities);</a:t>
            </a:r>
          </a:p>
        </p:txBody>
      </p:sp>
    </p:spTree>
    <p:extLst>
      <p:ext uri="{BB962C8B-B14F-4D97-AF65-F5344CB8AC3E}">
        <p14:creationId xmlns:p14="http://schemas.microsoft.com/office/powerpoint/2010/main" val="420342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9F2C-7098-4A0F-944E-1BDA99D2C628}"/>
              </a:ext>
            </a:extLst>
          </p:cNvPr>
          <p:cNvSpPr>
            <a:spLocks noGrp="1"/>
          </p:cNvSpPr>
          <p:nvPr>
            <p:ph type="title"/>
          </p:nvPr>
        </p:nvSpPr>
        <p:spPr/>
        <p:txBody>
          <a:bodyPr/>
          <a:lstStyle/>
          <a:p>
            <a:r>
              <a:rPr lang="en-US" dirty="0"/>
              <a:t>Capabilities - Authentication</a:t>
            </a:r>
          </a:p>
        </p:txBody>
      </p:sp>
      <p:sp>
        <p:nvSpPr>
          <p:cNvPr id="3" name="Content Placeholder 2">
            <a:extLst>
              <a:ext uri="{FF2B5EF4-FFF2-40B4-BE49-F238E27FC236}">
                <a16:creationId xmlns:a16="http://schemas.microsoft.com/office/drawing/2014/main" id="{1E6A51D1-28F2-4A4C-BC67-EBAB225ED3B2}"/>
              </a:ext>
            </a:extLst>
          </p:cNvPr>
          <p:cNvSpPr>
            <a:spLocks noGrp="1"/>
          </p:cNvSpPr>
          <p:nvPr>
            <p:ph idx="1"/>
          </p:nvPr>
        </p:nvSpPr>
        <p:spPr/>
        <p:txBody>
          <a:bodyPr/>
          <a:lstStyle/>
          <a:p>
            <a:r>
              <a:rPr lang="en-US" dirty="0"/>
              <a:t>When driver instance connects to the Perfecto CQ Lab, the connection is made through the tester’s Perfecto account.</a:t>
            </a:r>
          </a:p>
          <a:p>
            <a:r>
              <a:rPr lang="en-US" dirty="0"/>
              <a:t>Need to provide your credentials – </a:t>
            </a:r>
          </a:p>
          <a:p>
            <a:pPr lvl="1"/>
            <a:r>
              <a:rPr lang="en-US" dirty="0"/>
              <a:t>“user” capability – provides Perfecto account username.</a:t>
            </a:r>
          </a:p>
          <a:p>
            <a:pPr lvl="1"/>
            <a:r>
              <a:rPr lang="en-US" dirty="0"/>
              <a:t>“password” capability – provides Perfecto account password.</a:t>
            </a:r>
          </a:p>
          <a:p>
            <a:pPr lvl="1"/>
            <a:r>
              <a:rPr lang="en-US" dirty="0"/>
              <a:t>“</a:t>
            </a:r>
            <a:r>
              <a:rPr lang="en-US" dirty="0" err="1"/>
              <a:t>securityToken</a:t>
            </a:r>
            <a:r>
              <a:rPr lang="en-US" dirty="0"/>
              <a:t>” capability – For Perfecto Lab configured for use of a </a:t>
            </a:r>
            <a:r>
              <a:rPr lang="en-US" dirty="0">
                <a:hlinkClick r:id="rId2"/>
              </a:rPr>
              <a:t>Security Token </a:t>
            </a:r>
            <a:r>
              <a:rPr lang="en-US" dirty="0"/>
              <a:t>- provides Perfecto account’s valid Security token.</a:t>
            </a:r>
          </a:p>
          <a:p>
            <a:pPr marL="342900" lvl="1" indent="0">
              <a:buNone/>
            </a:pPr>
            <a:endParaRPr lang="en-US" dirty="0"/>
          </a:p>
        </p:txBody>
      </p:sp>
    </p:spTree>
    <p:extLst>
      <p:ext uri="{BB962C8B-B14F-4D97-AF65-F5344CB8AC3E}">
        <p14:creationId xmlns:p14="http://schemas.microsoft.com/office/powerpoint/2010/main" val="93878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25BE-F513-487A-8D98-44FC565A741F}"/>
              </a:ext>
            </a:extLst>
          </p:cNvPr>
          <p:cNvSpPr>
            <a:spLocks noGrp="1"/>
          </p:cNvSpPr>
          <p:nvPr>
            <p:ph type="title"/>
          </p:nvPr>
        </p:nvSpPr>
        <p:spPr/>
        <p:txBody>
          <a:bodyPr/>
          <a:lstStyle/>
          <a:p>
            <a:r>
              <a:rPr lang="en-US" dirty="0"/>
              <a:t>Capabilities – Device Selection</a:t>
            </a:r>
          </a:p>
        </p:txBody>
      </p:sp>
      <p:sp>
        <p:nvSpPr>
          <p:cNvPr id="3" name="Content Placeholder 2">
            <a:extLst>
              <a:ext uri="{FF2B5EF4-FFF2-40B4-BE49-F238E27FC236}">
                <a16:creationId xmlns:a16="http://schemas.microsoft.com/office/drawing/2014/main" id="{3B5E5862-0C16-420B-9CD4-18A0527D4BF1}"/>
              </a:ext>
            </a:extLst>
          </p:cNvPr>
          <p:cNvSpPr>
            <a:spLocks noGrp="1"/>
          </p:cNvSpPr>
          <p:nvPr>
            <p:ph idx="1"/>
          </p:nvPr>
        </p:nvSpPr>
        <p:spPr>
          <a:xfrm>
            <a:off x="628650" y="887016"/>
            <a:ext cx="7886700" cy="4026729"/>
          </a:xfrm>
        </p:spPr>
        <p:txBody>
          <a:bodyPr/>
          <a:lstStyle/>
          <a:p>
            <a:r>
              <a:rPr lang="en-US" dirty="0"/>
              <a:t>In the “Working with Devices” unit we showed how to select a device for manual testing, using the different device attributes.</a:t>
            </a:r>
          </a:p>
          <a:p>
            <a:r>
              <a:rPr lang="en-US" dirty="0"/>
              <a:t>The Selenium driver selects a device to work with, based on the device attributes that you supply in the </a:t>
            </a:r>
            <a:r>
              <a:rPr lang="en-US" b="1" dirty="0"/>
              <a:t>capabilities</a:t>
            </a:r>
            <a:r>
              <a:rPr lang="en-US" dirty="0"/>
              <a:t>.</a:t>
            </a:r>
          </a:p>
          <a:p>
            <a:r>
              <a:rPr lang="en-US" dirty="0"/>
              <a:t>Use capabilities to provide the device selection criteria:</a:t>
            </a:r>
          </a:p>
          <a:p>
            <a:pPr lvl="1"/>
            <a:r>
              <a:rPr lang="en-US" dirty="0"/>
              <a:t>“</a:t>
            </a:r>
            <a:r>
              <a:rPr lang="en-US" dirty="0" err="1"/>
              <a:t>platformName</a:t>
            </a:r>
            <a:r>
              <a:rPr lang="en-US" dirty="0"/>
              <a:t>” – indicates the device OS (e.g. “Windows”, “iOS”)</a:t>
            </a:r>
          </a:p>
          <a:p>
            <a:pPr lvl="1"/>
            <a:r>
              <a:rPr lang="en-US" dirty="0"/>
              <a:t>“</a:t>
            </a:r>
            <a:r>
              <a:rPr lang="en-US" dirty="0" err="1"/>
              <a:t>platformVersion</a:t>
            </a:r>
            <a:r>
              <a:rPr lang="en-US" dirty="0"/>
              <a:t>” – indicates the OS version</a:t>
            </a:r>
          </a:p>
          <a:p>
            <a:pPr lvl="1"/>
            <a:r>
              <a:rPr lang="en-US" dirty="0"/>
              <a:t>“</a:t>
            </a:r>
            <a:r>
              <a:rPr lang="en-US" dirty="0" err="1"/>
              <a:t>deviceName</a:t>
            </a:r>
            <a:r>
              <a:rPr lang="en-US" dirty="0"/>
              <a:t>” – provides Device ID of specific mobile device.</a:t>
            </a:r>
          </a:p>
          <a:p>
            <a:pPr lvl="1"/>
            <a:r>
              <a:rPr lang="en-US" dirty="0"/>
              <a:t>“model” – provides model name of mobile device (e.g. “iPad”, “Pixel”)</a:t>
            </a:r>
          </a:p>
          <a:p>
            <a:pPr lvl="1"/>
            <a:r>
              <a:rPr lang="en-US" dirty="0"/>
              <a:t>“</a:t>
            </a:r>
            <a:r>
              <a:rPr lang="en-US" dirty="0" err="1"/>
              <a:t>browserName</a:t>
            </a:r>
            <a:r>
              <a:rPr lang="en-US" dirty="0"/>
              <a:t>” – name of desktop browser to run (e.g. “Chrome”, “Edge”)</a:t>
            </a:r>
          </a:p>
          <a:p>
            <a:pPr lvl="1"/>
            <a:r>
              <a:rPr lang="en-US" dirty="0"/>
              <a:t>“resolution” – display resolution for desktop device (e.g. “1024x768”)</a:t>
            </a:r>
          </a:p>
          <a:p>
            <a:r>
              <a:rPr lang="en-US" dirty="0"/>
              <a:t>See more information </a:t>
            </a:r>
            <a:r>
              <a:rPr lang="en-US" dirty="0">
                <a:hlinkClick r:id="rId2"/>
              </a:rPr>
              <a:t>here</a:t>
            </a:r>
            <a:r>
              <a:rPr lang="en-US" dirty="0"/>
              <a:t>.</a:t>
            </a:r>
          </a:p>
        </p:txBody>
      </p:sp>
    </p:spTree>
    <p:extLst>
      <p:ext uri="{BB962C8B-B14F-4D97-AF65-F5344CB8AC3E}">
        <p14:creationId xmlns:p14="http://schemas.microsoft.com/office/powerpoint/2010/main" val="4157537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F04F0-392A-4116-9512-BE85C9E8DE57}"/>
              </a:ext>
            </a:extLst>
          </p:cNvPr>
          <p:cNvSpPr>
            <a:spLocks noGrp="1"/>
          </p:cNvSpPr>
          <p:nvPr>
            <p:ph type="title"/>
          </p:nvPr>
        </p:nvSpPr>
        <p:spPr>
          <a:xfrm>
            <a:off x="342900" y="44053"/>
            <a:ext cx="4229100" cy="595313"/>
          </a:xfrm>
        </p:spPr>
        <p:txBody>
          <a:bodyPr/>
          <a:lstStyle/>
          <a:p>
            <a:r>
              <a:rPr lang="en-US" dirty="0"/>
              <a:t>Capabilities – Script Identification</a:t>
            </a:r>
          </a:p>
        </p:txBody>
      </p:sp>
      <p:sp>
        <p:nvSpPr>
          <p:cNvPr id="3" name="Content Placeholder 2">
            <a:extLst>
              <a:ext uri="{FF2B5EF4-FFF2-40B4-BE49-F238E27FC236}">
                <a16:creationId xmlns:a16="http://schemas.microsoft.com/office/drawing/2014/main" id="{8F9BD1BF-7BD7-483B-9D5C-EE34C601C833}"/>
              </a:ext>
            </a:extLst>
          </p:cNvPr>
          <p:cNvSpPr>
            <a:spLocks noGrp="1"/>
          </p:cNvSpPr>
          <p:nvPr>
            <p:ph idx="1"/>
          </p:nvPr>
        </p:nvSpPr>
        <p:spPr/>
        <p:txBody>
          <a:bodyPr/>
          <a:lstStyle/>
          <a:p>
            <a:r>
              <a:rPr lang="en-US" dirty="0"/>
              <a:t>Use the “</a:t>
            </a:r>
            <a:r>
              <a:rPr lang="en-US" dirty="0" err="1"/>
              <a:t>scriptName</a:t>
            </a:r>
            <a:r>
              <a:rPr lang="en-US" dirty="0"/>
              <a:t>” capability to provide a name for your script that will appear both in the execution reporting interface and the execution manager interface.</a:t>
            </a:r>
          </a:p>
          <a:p>
            <a:endParaRPr lang="en-US" dirty="0"/>
          </a:p>
          <a:p>
            <a:r>
              <a:rPr lang="en-US" dirty="0"/>
              <a:t>Learn more about the capabilities supported by Perfecto on the </a:t>
            </a:r>
            <a:r>
              <a:rPr lang="en-US" dirty="0">
                <a:hlinkClick r:id="rId2"/>
              </a:rPr>
              <a:t>Defining Capabilities </a:t>
            </a:r>
            <a:r>
              <a:rPr lang="en-US" dirty="0"/>
              <a:t>page and its child pages.</a:t>
            </a:r>
          </a:p>
        </p:txBody>
      </p:sp>
    </p:spTree>
    <p:extLst>
      <p:ext uri="{BB962C8B-B14F-4D97-AF65-F5344CB8AC3E}">
        <p14:creationId xmlns:p14="http://schemas.microsoft.com/office/powerpoint/2010/main" val="1147195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Recognition by Platform</a:t>
            </a:r>
          </a:p>
        </p:txBody>
      </p:sp>
      <p:sp>
        <p:nvSpPr>
          <p:cNvPr id="3" name="Content Placeholder 2"/>
          <p:cNvSpPr>
            <a:spLocks noGrp="1"/>
          </p:cNvSpPr>
          <p:nvPr>
            <p:ph idx="1"/>
          </p:nvPr>
        </p:nvSpPr>
        <p:spPr/>
        <p:txBody>
          <a:bodyPr/>
          <a:lstStyle/>
          <a:p>
            <a:r>
              <a:rPr lang="en-US" dirty="0"/>
              <a:t>XPath is the primary identification method.</a:t>
            </a:r>
          </a:p>
          <a:p>
            <a:r>
              <a:rPr lang="en-US" dirty="0"/>
              <a:t>For iOS there are alternatives that are tailored to UI e.g. accessibility ID &amp; class name. </a:t>
            </a:r>
          </a:p>
          <a:p>
            <a:r>
              <a:rPr lang="en-US" dirty="0"/>
              <a:t>In this course, we will begin by explaining XML &amp; XPath and then dedicate time to iOS objects.</a:t>
            </a:r>
          </a:p>
          <a:p>
            <a:r>
              <a:rPr lang="en-US" dirty="0"/>
              <a:t>After understanding object interactions we will study Perfecto’s Visual </a:t>
            </a:r>
            <a:r>
              <a:rPr lang="en-US"/>
              <a:t>Analysis support.</a:t>
            </a:r>
            <a:endParaRPr lang="en-US" dirty="0"/>
          </a:p>
          <a:p>
            <a:endParaRPr lang="en-US" dirty="0"/>
          </a:p>
        </p:txBody>
      </p:sp>
    </p:spTree>
    <p:extLst>
      <p:ext uri="{BB962C8B-B14F-4D97-AF65-F5344CB8AC3E}">
        <p14:creationId xmlns:p14="http://schemas.microsoft.com/office/powerpoint/2010/main" val="1971667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064A-AC71-4F1E-8E3C-97AC3AE205A7}"/>
              </a:ext>
            </a:extLst>
          </p:cNvPr>
          <p:cNvSpPr>
            <a:spLocks noGrp="1"/>
          </p:cNvSpPr>
          <p:nvPr>
            <p:ph type="title"/>
          </p:nvPr>
        </p:nvSpPr>
        <p:spPr/>
        <p:txBody>
          <a:bodyPr/>
          <a:lstStyle/>
          <a:p>
            <a:r>
              <a:rPr lang="en-US" dirty="0"/>
              <a:t>Selenium - </a:t>
            </a:r>
            <a:r>
              <a:rPr lang="en-US" dirty="0" err="1"/>
              <a:t>FindElements</a:t>
            </a:r>
            <a:endParaRPr lang="en-US" dirty="0"/>
          </a:p>
        </p:txBody>
      </p:sp>
      <p:sp>
        <p:nvSpPr>
          <p:cNvPr id="3" name="Content Placeholder 2">
            <a:extLst>
              <a:ext uri="{FF2B5EF4-FFF2-40B4-BE49-F238E27FC236}">
                <a16:creationId xmlns:a16="http://schemas.microsoft.com/office/drawing/2014/main" id="{C70114F8-34BE-402E-BDFE-A976D89791FF}"/>
              </a:ext>
            </a:extLst>
          </p:cNvPr>
          <p:cNvSpPr>
            <a:spLocks noGrp="1"/>
          </p:cNvSpPr>
          <p:nvPr>
            <p:ph idx="1"/>
          </p:nvPr>
        </p:nvSpPr>
        <p:spPr>
          <a:xfrm>
            <a:off x="628650" y="887017"/>
            <a:ext cx="7886700" cy="1902366"/>
          </a:xfrm>
        </p:spPr>
        <p:txBody>
          <a:bodyPr/>
          <a:lstStyle/>
          <a:p>
            <a:r>
              <a:rPr lang="en-US" dirty="0"/>
              <a:t>To look for an object in your automation script, the Selenium driver supports different flavors of the </a:t>
            </a:r>
            <a:r>
              <a:rPr lang="en-US" b="1" i="1" dirty="0" err="1"/>
              <a:t>FindElement</a:t>
            </a:r>
            <a:r>
              <a:rPr lang="en-US" dirty="0"/>
              <a:t> method (see below) </a:t>
            </a:r>
          </a:p>
          <a:p>
            <a:r>
              <a:rPr lang="en-US" dirty="0"/>
              <a:t>For most of our purposes we will use the </a:t>
            </a:r>
            <a:r>
              <a:rPr lang="en-US" b="1" i="1" dirty="0" err="1"/>
              <a:t>FindElementByXPath</a:t>
            </a:r>
            <a:r>
              <a:rPr lang="en-US" b="1" i="1" dirty="0"/>
              <a:t>()</a:t>
            </a:r>
            <a:r>
              <a:rPr lang="en-US" dirty="0"/>
              <a:t> method.</a:t>
            </a:r>
            <a:endParaRPr lang="en-US" b="1" i="1" dirty="0"/>
          </a:p>
        </p:txBody>
      </p:sp>
      <p:pic>
        <p:nvPicPr>
          <p:cNvPr id="5" name="Picture 4">
            <a:extLst>
              <a:ext uri="{FF2B5EF4-FFF2-40B4-BE49-F238E27FC236}">
                <a16:creationId xmlns:a16="http://schemas.microsoft.com/office/drawing/2014/main" id="{9BB41022-0D2C-4B75-93A7-8C150A9CBF04}"/>
              </a:ext>
            </a:extLst>
          </p:cNvPr>
          <p:cNvPicPr>
            <a:picLocks noChangeAspect="1"/>
          </p:cNvPicPr>
          <p:nvPr/>
        </p:nvPicPr>
        <p:blipFill>
          <a:blip r:embed="rId2"/>
          <a:stretch>
            <a:fillRect/>
          </a:stretch>
        </p:blipFill>
        <p:spPr>
          <a:xfrm>
            <a:off x="858981" y="2347261"/>
            <a:ext cx="7786255" cy="2655146"/>
          </a:xfrm>
          <a:prstGeom prst="rect">
            <a:avLst/>
          </a:prstGeom>
        </p:spPr>
      </p:pic>
    </p:spTree>
    <p:extLst>
      <p:ext uri="{BB962C8B-B14F-4D97-AF65-F5344CB8AC3E}">
        <p14:creationId xmlns:p14="http://schemas.microsoft.com/office/powerpoint/2010/main" val="2314764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988900" cy="51435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3518" y="3761815"/>
            <a:ext cx="2873908" cy="1273705"/>
          </a:xfrm>
          <a:prstGeom prst="rect">
            <a:avLst/>
          </a:prstGeom>
        </p:spPr>
      </p:pic>
      <p:sp>
        <p:nvSpPr>
          <p:cNvPr id="14" name="TextBox 13"/>
          <p:cNvSpPr txBox="1"/>
          <p:nvPr/>
        </p:nvSpPr>
        <p:spPr>
          <a:xfrm>
            <a:off x="3247465" y="1638185"/>
            <a:ext cx="3789230" cy="1061829"/>
          </a:xfrm>
          <a:prstGeom prst="rect">
            <a:avLst/>
          </a:prstGeom>
          <a:noFill/>
          <a:effectLst>
            <a:outerShdw blurRad="88900" dist="50800" dir="3000000" algn="ctr" rotWithShape="0">
              <a:srgbClr val="000000">
                <a:alpha val="43137"/>
              </a:srgbClr>
            </a:outerShdw>
          </a:effectLst>
        </p:spPr>
        <p:txBody>
          <a:bodyPr wrap="square" rtlCol="0">
            <a:spAutoFit/>
          </a:bodyPr>
          <a:lstStyle/>
          <a:p>
            <a:pPr algn="r" defTabSz="685800">
              <a:defRPr/>
            </a:pPr>
            <a:r>
              <a:rPr lang="en-US" sz="4500" kern="0">
                <a:solidFill>
                  <a:prstClr val="white"/>
                </a:solidFill>
                <a:latin typeface="OfficinaSanITCBol" panose="02000806040000020004" pitchFamily="2" charset="0"/>
              </a:rPr>
              <a:t>Thank You</a:t>
            </a:r>
          </a:p>
          <a:p>
            <a:pPr algn="r" defTabSz="685800">
              <a:defRPr/>
            </a:pPr>
            <a:endParaRPr lang="en-US" kern="0">
              <a:solidFill>
                <a:prstClr val="white"/>
              </a:solidFill>
              <a:latin typeface="OfficinaSanITCBol" panose="02000806040000020004" pitchFamily="2" charset="0"/>
            </a:endParaRPr>
          </a:p>
        </p:txBody>
      </p:sp>
    </p:spTree>
    <p:extLst>
      <p:ext uri="{BB962C8B-B14F-4D97-AF65-F5344CB8AC3E}">
        <p14:creationId xmlns:p14="http://schemas.microsoft.com/office/powerpoint/2010/main" val="23354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Interaction with applications</a:t>
            </a:r>
          </a:p>
          <a:p>
            <a:r>
              <a:rPr lang="en-US" dirty="0"/>
              <a:t>Automation basics</a:t>
            </a:r>
          </a:p>
          <a:p>
            <a:r>
              <a:rPr lang="en-US" dirty="0"/>
              <a:t>Application Types</a:t>
            </a:r>
          </a:p>
          <a:p>
            <a:r>
              <a:rPr lang="en-US" dirty="0"/>
              <a:t>Selenium basics</a:t>
            </a:r>
          </a:p>
          <a:p>
            <a:r>
              <a:rPr lang="en-US" dirty="0"/>
              <a:t>Application Platforms</a:t>
            </a:r>
          </a:p>
        </p:txBody>
      </p:sp>
    </p:spTree>
    <p:extLst>
      <p:ext uri="{BB962C8B-B14F-4D97-AF65-F5344CB8AC3E}">
        <p14:creationId xmlns:p14="http://schemas.microsoft.com/office/powerpoint/2010/main" val="213829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053"/>
            <a:ext cx="6057900" cy="595313"/>
          </a:xfrm>
        </p:spPr>
        <p:txBody>
          <a:bodyPr/>
          <a:lstStyle/>
          <a:p>
            <a:r>
              <a:rPr lang="en-US" dirty="0"/>
              <a:t>Interacting with applications – why Automation</a:t>
            </a:r>
          </a:p>
        </p:txBody>
      </p:sp>
      <p:sp>
        <p:nvSpPr>
          <p:cNvPr id="5" name="Content Placeholder 4"/>
          <p:cNvSpPr>
            <a:spLocks noGrp="1"/>
          </p:cNvSpPr>
          <p:nvPr>
            <p:ph idx="1"/>
          </p:nvPr>
        </p:nvSpPr>
        <p:spPr>
          <a:xfrm>
            <a:off x="342899" y="837589"/>
            <a:ext cx="7700963" cy="3946847"/>
          </a:xfrm>
        </p:spPr>
        <p:txBody>
          <a:bodyPr/>
          <a:lstStyle/>
          <a:p>
            <a:r>
              <a:rPr lang="en-US" dirty="0"/>
              <a:t>In the previous session we showed Perfecto’s basic support for Manual testing of applications on Perfecto Lab devices.</a:t>
            </a:r>
          </a:p>
          <a:p>
            <a:r>
              <a:rPr lang="en-US" dirty="0"/>
              <a:t>One disadvantage of manual testing is the inability to completely repeat the test.</a:t>
            </a:r>
          </a:p>
          <a:p>
            <a:pPr lvl="1"/>
            <a:r>
              <a:rPr lang="en-US" dirty="0"/>
              <a:t>Performing the steps exactly in the same order is problematic.</a:t>
            </a:r>
          </a:p>
          <a:p>
            <a:pPr lvl="1"/>
            <a:r>
              <a:rPr lang="en-US" dirty="0"/>
              <a:t>The timing of the interactions is never the same.</a:t>
            </a:r>
          </a:p>
          <a:p>
            <a:r>
              <a:rPr lang="en-US" dirty="0"/>
              <a:t>Automation addresses these problems </a:t>
            </a:r>
          </a:p>
          <a:p>
            <a:pPr lvl="1"/>
            <a:r>
              <a:rPr lang="en-US" dirty="0"/>
              <a:t>Prepare the full test process in a software platform.</a:t>
            </a:r>
          </a:p>
          <a:p>
            <a:pPr lvl="1"/>
            <a:r>
              <a:rPr lang="en-US" dirty="0"/>
              <a:t>Execute the test script repetitively – always the same process and timing.</a:t>
            </a:r>
          </a:p>
          <a:p>
            <a:pPr lvl="1"/>
            <a:r>
              <a:rPr lang="en-US" dirty="0"/>
              <a:t>May be executed by CI tools – like Jenkins.</a:t>
            </a:r>
          </a:p>
          <a:p>
            <a:r>
              <a:rPr lang="en-US" dirty="0"/>
              <a:t>Selenium and Appium are open source testing frameworks for automation, with support for standard programming languages.</a:t>
            </a:r>
          </a:p>
        </p:txBody>
      </p:sp>
    </p:spTree>
    <p:extLst>
      <p:ext uri="{BB962C8B-B14F-4D97-AF65-F5344CB8AC3E}">
        <p14:creationId xmlns:p14="http://schemas.microsoft.com/office/powerpoint/2010/main" val="212108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6A8F-43C9-4081-9625-59613EB8C5A8}"/>
              </a:ext>
            </a:extLst>
          </p:cNvPr>
          <p:cNvSpPr>
            <a:spLocks noGrp="1"/>
          </p:cNvSpPr>
          <p:nvPr>
            <p:ph type="title"/>
          </p:nvPr>
        </p:nvSpPr>
        <p:spPr/>
        <p:txBody>
          <a:bodyPr/>
          <a:lstStyle/>
          <a:p>
            <a:r>
              <a:rPr lang="en-US" dirty="0"/>
              <a:t>Automation - basics</a:t>
            </a:r>
          </a:p>
        </p:txBody>
      </p:sp>
      <p:sp>
        <p:nvSpPr>
          <p:cNvPr id="3" name="Content Placeholder 2">
            <a:extLst>
              <a:ext uri="{FF2B5EF4-FFF2-40B4-BE49-F238E27FC236}">
                <a16:creationId xmlns:a16="http://schemas.microsoft.com/office/drawing/2014/main" id="{735DFAD4-21B0-45E7-8956-6C969C8B2988}"/>
              </a:ext>
            </a:extLst>
          </p:cNvPr>
          <p:cNvSpPr>
            <a:spLocks noGrp="1"/>
          </p:cNvSpPr>
          <p:nvPr>
            <p:ph idx="1"/>
          </p:nvPr>
        </p:nvSpPr>
        <p:spPr>
          <a:xfrm>
            <a:off x="628650" y="702294"/>
            <a:ext cx="7886700" cy="3495675"/>
          </a:xfrm>
        </p:spPr>
        <p:txBody>
          <a:bodyPr/>
          <a:lstStyle/>
          <a:p>
            <a:r>
              <a:rPr lang="en-US" dirty="0"/>
              <a:t>Automation tests require interacting with the application through software commands </a:t>
            </a:r>
            <a:r>
              <a:rPr lang="mr-IN" dirty="0"/>
              <a:t>–</a:t>
            </a:r>
            <a:r>
              <a:rPr lang="en-US" dirty="0"/>
              <a:t> </a:t>
            </a:r>
          </a:p>
          <a:p>
            <a:pPr lvl="1"/>
            <a:r>
              <a:rPr lang="en-US" dirty="0"/>
              <a:t>Clicking on buttons, </a:t>
            </a:r>
          </a:p>
          <a:p>
            <a:pPr lvl="1"/>
            <a:r>
              <a:rPr lang="en-US" dirty="0"/>
              <a:t>Entering text in text fields, </a:t>
            </a:r>
          </a:p>
          <a:p>
            <a:pPr lvl="1"/>
            <a:r>
              <a:rPr lang="en-US" dirty="0"/>
              <a:t>Selecting values, </a:t>
            </a:r>
          </a:p>
          <a:p>
            <a:pPr lvl="1"/>
            <a:r>
              <a:rPr lang="en-US" dirty="0"/>
              <a:t>etc.</a:t>
            </a:r>
          </a:p>
          <a:p>
            <a:r>
              <a:rPr lang="en-US" dirty="0"/>
              <a:t>All of these actions require that the automation “script” can identify the elements that appear on the applications UI.</a:t>
            </a:r>
          </a:p>
          <a:p>
            <a:r>
              <a:rPr lang="en-US" dirty="0"/>
              <a:t>There are 2 ways to perform this: </a:t>
            </a:r>
          </a:p>
          <a:p>
            <a:pPr lvl="1"/>
            <a:r>
              <a:rPr lang="en-US" dirty="0"/>
              <a:t>Using the programmed information of the Application Objects</a:t>
            </a:r>
          </a:p>
          <a:p>
            <a:pPr lvl="1"/>
            <a:r>
              <a:rPr lang="en-US" dirty="0"/>
              <a:t>Using Visual Analysis to perform the actions on the screen</a:t>
            </a:r>
          </a:p>
          <a:p>
            <a:endParaRPr lang="en-US" dirty="0"/>
          </a:p>
        </p:txBody>
      </p:sp>
      <p:sp>
        <p:nvSpPr>
          <p:cNvPr id="4" name="TextBox 3">
            <a:extLst>
              <a:ext uri="{FF2B5EF4-FFF2-40B4-BE49-F238E27FC236}">
                <a16:creationId xmlns:a16="http://schemas.microsoft.com/office/drawing/2014/main" id="{798662F4-9260-4123-BDE7-A0A9C1F06C0F}"/>
              </a:ext>
            </a:extLst>
          </p:cNvPr>
          <p:cNvSpPr txBox="1"/>
          <p:nvPr/>
        </p:nvSpPr>
        <p:spPr>
          <a:xfrm>
            <a:off x="443345" y="4368800"/>
            <a:ext cx="8072005" cy="400110"/>
          </a:xfrm>
          <a:prstGeom prst="rect">
            <a:avLst/>
          </a:prstGeom>
          <a:solidFill>
            <a:schemeClr val="accent4">
              <a:lumMod val="60000"/>
              <a:lumOff val="40000"/>
            </a:schemeClr>
          </a:solidFill>
        </p:spPr>
        <p:txBody>
          <a:bodyPr wrap="square" rtlCol="0">
            <a:spAutoFit/>
          </a:bodyPr>
          <a:lstStyle/>
          <a:p>
            <a:pPr algn="ctr"/>
            <a:r>
              <a:rPr lang="en-US" sz="2000" dirty="0"/>
              <a:t>Both Object manipulation and Visual analysis are supported by Perfecto</a:t>
            </a:r>
          </a:p>
        </p:txBody>
      </p:sp>
    </p:spTree>
    <p:extLst>
      <p:ext uri="{BB962C8B-B14F-4D97-AF65-F5344CB8AC3E}">
        <p14:creationId xmlns:p14="http://schemas.microsoft.com/office/powerpoint/2010/main" val="50070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 Interaction</a:t>
            </a:r>
          </a:p>
        </p:txBody>
      </p:sp>
      <p:sp>
        <p:nvSpPr>
          <p:cNvPr id="3" name="Content Placeholder 2"/>
          <p:cNvSpPr>
            <a:spLocks noGrp="1"/>
          </p:cNvSpPr>
          <p:nvPr>
            <p:ph idx="1"/>
          </p:nvPr>
        </p:nvSpPr>
        <p:spPr/>
        <p:txBody>
          <a:bodyPr/>
          <a:lstStyle/>
          <a:p>
            <a:r>
              <a:rPr lang="en-US" dirty="0"/>
              <a:t>The input for this method is the XML/HTML provided by the application. </a:t>
            </a:r>
          </a:p>
          <a:p>
            <a:r>
              <a:rPr lang="en-US" dirty="0"/>
              <a:t>We identify the object we want and then select the desired action:</a:t>
            </a:r>
          </a:p>
          <a:p>
            <a:pPr lvl="1"/>
            <a:r>
              <a:rPr lang="en-US" dirty="0"/>
              <a:t>Click </a:t>
            </a:r>
          </a:p>
          <a:p>
            <a:pPr lvl="1"/>
            <a:r>
              <a:rPr lang="en-US" dirty="0"/>
              <a:t>Text Entry</a:t>
            </a:r>
          </a:p>
          <a:p>
            <a:pPr lvl="1"/>
            <a:r>
              <a:rPr lang="en-US" dirty="0"/>
              <a:t>Swipe</a:t>
            </a:r>
          </a:p>
          <a:p>
            <a:pPr lvl="1"/>
            <a:r>
              <a:rPr lang="en-US" dirty="0"/>
              <a:t>Etc.</a:t>
            </a:r>
          </a:p>
          <a:p>
            <a:r>
              <a:rPr lang="en-US" dirty="0"/>
              <a:t>Object interaction is fast, reliable, &amp; robust.</a:t>
            </a:r>
          </a:p>
          <a:p>
            <a:r>
              <a:rPr lang="en-US" dirty="0"/>
              <a:t>Objects are identified by an XPath or similar specification. </a:t>
            </a:r>
          </a:p>
          <a:p>
            <a:pPr lvl="1"/>
            <a:r>
              <a:rPr lang="en-US" dirty="0"/>
              <a:t>Stay tuned for the XPath unit.</a:t>
            </a:r>
          </a:p>
          <a:p>
            <a:endParaRPr lang="en-US" dirty="0"/>
          </a:p>
        </p:txBody>
      </p:sp>
    </p:spTree>
    <p:extLst>
      <p:ext uri="{BB962C8B-B14F-4D97-AF65-F5344CB8AC3E}">
        <p14:creationId xmlns:p14="http://schemas.microsoft.com/office/powerpoint/2010/main" val="81560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Interaction</a:t>
            </a:r>
          </a:p>
        </p:txBody>
      </p:sp>
      <p:sp>
        <p:nvSpPr>
          <p:cNvPr id="3" name="Content Placeholder 2"/>
          <p:cNvSpPr>
            <a:spLocks noGrp="1"/>
          </p:cNvSpPr>
          <p:nvPr>
            <p:ph idx="1"/>
          </p:nvPr>
        </p:nvSpPr>
        <p:spPr>
          <a:xfrm>
            <a:off x="628650" y="887016"/>
            <a:ext cx="7886700" cy="3943602"/>
          </a:xfrm>
        </p:spPr>
        <p:txBody>
          <a:bodyPr/>
          <a:lstStyle/>
          <a:p>
            <a:r>
              <a:rPr lang="en-US" dirty="0"/>
              <a:t>Visual Analysis uses a screenshot taken from the device.</a:t>
            </a:r>
          </a:p>
          <a:p>
            <a:r>
              <a:rPr lang="en-US" dirty="0"/>
              <a:t>The screenshot is analyzed</a:t>
            </a:r>
          </a:p>
          <a:p>
            <a:pPr lvl="1"/>
            <a:r>
              <a:rPr lang="en-US" dirty="0"/>
              <a:t>Using an OCR engine for finding text </a:t>
            </a:r>
          </a:p>
          <a:p>
            <a:pPr lvl="1"/>
            <a:r>
              <a:rPr lang="en-US" dirty="0"/>
              <a:t>Using a bitmap comparison engine for images.</a:t>
            </a:r>
          </a:p>
          <a:p>
            <a:r>
              <a:rPr lang="en-US" dirty="0"/>
              <a:t>This method works directly on what the user sees but is slower &amp; less reliable.</a:t>
            </a:r>
          </a:p>
          <a:p>
            <a:pPr lvl="1"/>
            <a:r>
              <a:rPr lang="en-US" dirty="0"/>
              <a:t>Slower – takes time to analyze the screenshot image.</a:t>
            </a:r>
          </a:p>
          <a:p>
            <a:pPr lvl="1"/>
            <a:r>
              <a:rPr lang="en-US" dirty="0"/>
              <a:t>Less reliable – cannot guarantee 100% match, usually settle for less.</a:t>
            </a:r>
          </a:p>
          <a:p>
            <a:r>
              <a:rPr lang="en-US" dirty="0"/>
              <a:t>It is valuable when used sparingly in the correct places in the test.</a:t>
            </a:r>
          </a:p>
          <a:p>
            <a:pPr lvl="1"/>
            <a:r>
              <a:rPr lang="en-US" dirty="0"/>
              <a:t>For example, when dismissing system popups or other dynamic objects.</a:t>
            </a:r>
          </a:p>
          <a:p>
            <a:pPr lvl="1"/>
            <a:r>
              <a:rPr lang="en-US" dirty="0"/>
              <a:t>Identifying image buttons.</a:t>
            </a:r>
          </a:p>
        </p:txBody>
      </p:sp>
    </p:spTree>
    <p:extLst>
      <p:ext uri="{BB962C8B-B14F-4D97-AF65-F5344CB8AC3E}">
        <p14:creationId xmlns:p14="http://schemas.microsoft.com/office/powerpoint/2010/main" val="444728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Types</a:t>
            </a:r>
          </a:p>
        </p:txBody>
      </p:sp>
      <p:sp>
        <p:nvSpPr>
          <p:cNvPr id="3" name="Content Placeholder 2"/>
          <p:cNvSpPr>
            <a:spLocks noGrp="1"/>
          </p:cNvSpPr>
          <p:nvPr>
            <p:ph idx="1"/>
          </p:nvPr>
        </p:nvSpPr>
        <p:spPr/>
        <p:txBody>
          <a:bodyPr/>
          <a:lstStyle/>
          <a:p>
            <a:r>
              <a:rPr lang="en-US" dirty="0"/>
              <a:t>There are 3 types of applications in the market today:</a:t>
            </a:r>
          </a:p>
          <a:p>
            <a:r>
              <a:rPr lang="en-US" b="1" dirty="0"/>
              <a:t>Web applications </a:t>
            </a:r>
            <a:r>
              <a:rPr lang="mr-IN" dirty="0"/>
              <a:t>–</a:t>
            </a:r>
            <a:r>
              <a:rPr lang="en-US" dirty="0"/>
              <a:t> run on a mobile or desktop browser.</a:t>
            </a:r>
          </a:p>
          <a:p>
            <a:pPr lvl="1"/>
            <a:r>
              <a:rPr lang="en-US" dirty="0"/>
              <a:t>Can be tested on both mobile &amp; desktop.</a:t>
            </a:r>
          </a:p>
          <a:p>
            <a:pPr lvl="1"/>
            <a:r>
              <a:rPr lang="en-US" dirty="0"/>
              <a:t>Objects are identified with an XPath expression – using DOM objects.</a:t>
            </a:r>
          </a:p>
          <a:p>
            <a:pPr lvl="1"/>
            <a:r>
              <a:rPr lang="en-US" dirty="0"/>
              <a:t>The Selenium driver is preferred tool to run automation tests.</a:t>
            </a:r>
          </a:p>
          <a:p>
            <a:r>
              <a:rPr lang="en-US" b="1" dirty="0"/>
              <a:t>Native Mobile Applications</a:t>
            </a:r>
          </a:p>
          <a:p>
            <a:pPr lvl="1"/>
            <a:r>
              <a:rPr lang="en-US" dirty="0"/>
              <a:t>Installed on a mobile device, (usually) from the app store.</a:t>
            </a:r>
          </a:p>
          <a:p>
            <a:pPr lvl="1"/>
            <a:r>
              <a:rPr lang="en-US" dirty="0"/>
              <a:t>Separate code base per platform.</a:t>
            </a:r>
          </a:p>
          <a:p>
            <a:pPr lvl="1"/>
            <a:r>
              <a:rPr lang="en-US" dirty="0"/>
              <a:t>Objects are identified with XPath (with iOS variations) specification</a:t>
            </a:r>
          </a:p>
          <a:p>
            <a:pPr lvl="1"/>
            <a:r>
              <a:rPr lang="en-US" dirty="0"/>
              <a:t>Appium driver is preferred tool to run automation tests</a:t>
            </a:r>
          </a:p>
          <a:p>
            <a:pPr lvl="1"/>
            <a:endParaRPr lang="en-US" dirty="0"/>
          </a:p>
        </p:txBody>
      </p:sp>
    </p:spTree>
    <p:extLst>
      <p:ext uri="{BB962C8B-B14F-4D97-AF65-F5344CB8AC3E}">
        <p14:creationId xmlns:p14="http://schemas.microsoft.com/office/powerpoint/2010/main" val="58471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Types Continued</a:t>
            </a:r>
          </a:p>
        </p:txBody>
      </p:sp>
      <p:sp>
        <p:nvSpPr>
          <p:cNvPr id="3" name="Content Placeholder 2"/>
          <p:cNvSpPr>
            <a:spLocks noGrp="1"/>
          </p:cNvSpPr>
          <p:nvPr>
            <p:ph idx="1"/>
          </p:nvPr>
        </p:nvSpPr>
        <p:spPr/>
        <p:txBody>
          <a:bodyPr/>
          <a:lstStyle/>
          <a:p>
            <a:r>
              <a:rPr lang="en-US" b="1" dirty="0"/>
              <a:t>Hybrid Applications</a:t>
            </a:r>
          </a:p>
          <a:p>
            <a:pPr lvl="1"/>
            <a:r>
              <a:rPr lang="en-US" dirty="0"/>
              <a:t>Installed on a mobile device, from the app store</a:t>
            </a:r>
          </a:p>
          <a:p>
            <a:pPr lvl="1"/>
            <a:r>
              <a:rPr lang="en-US" dirty="0"/>
              <a:t>Characterized by a Web-based interface embedded in a Native application environment.</a:t>
            </a:r>
          </a:p>
          <a:p>
            <a:pPr lvl="2"/>
            <a:r>
              <a:rPr lang="en-US" dirty="0"/>
              <a:t>Native environment is separate code base per platform </a:t>
            </a:r>
          </a:p>
          <a:p>
            <a:pPr lvl="2"/>
            <a:r>
              <a:rPr lang="en-US" dirty="0"/>
              <a:t>Web-based interface is based on HTML specifications. </a:t>
            </a:r>
          </a:p>
          <a:p>
            <a:pPr lvl="1"/>
            <a:r>
              <a:rPr lang="en-US" dirty="0"/>
              <a:t>Objects are identified with XPath (with iOS variations) specification</a:t>
            </a:r>
          </a:p>
          <a:p>
            <a:pPr lvl="2"/>
            <a:r>
              <a:rPr lang="en-US" dirty="0"/>
              <a:t>May require switching to different object trees.</a:t>
            </a:r>
          </a:p>
          <a:p>
            <a:pPr lvl="1"/>
            <a:r>
              <a:rPr lang="en-US" dirty="0"/>
              <a:t>Appium driver is preferred tool to run automation tests</a:t>
            </a:r>
          </a:p>
        </p:txBody>
      </p:sp>
    </p:spTree>
    <p:extLst>
      <p:ext uri="{BB962C8B-B14F-4D97-AF65-F5344CB8AC3E}">
        <p14:creationId xmlns:p14="http://schemas.microsoft.com/office/powerpoint/2010/main" val="65220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0C551-2B5F-410C-8732-6A1FF33C28E3}"/>
              </a:ext>
            </a:extLst>
          </p:cNvPr>
          <p:cNvSpPr>
            <a:spLocks noGrp="1"/>
          </p:cNvSpPr>
          <p:nvPr>
            <p:ph type="title"/>
          </p:nvPr>
        </p:nvSpPr>
        <p:spPr/>
        <p:txBody>
          <a:bodyPr/>
          <a:lstStyle/>
          <a:p>
            <a:r>
              <a:rPr lang="en-US" dirty="0"/>
              <a:t>Automation Drivers</a:t>
            </a:r>
          </a:p>
        </p:txBody>
      </p:sp>
      <p:sp>
        <p:nvSpPr>
          <p:cNvPr id="3" name="Content Placeholder 2">
            <a:extLst>
              <a:ext uri="{FF2B5EF4-FFF2-40B4-BE49-F238E27FC236}">
                <a16:creationId xmlns:a16="http://schemas.microsoft.com/office/drawing/2014/main" id="{C4866559-4879-4ACE-9301-E914A21948D7}"/>
              </a:ext>
            </a:extLst>
          </p:cNvPr>
          <p:cNvSpPr>
            <a:spLocks noGrp="1"/>
          </p:cNvSpPr>
          <p:nvPr>
            <p:ph idx="1"/>
          </p:nvPr>
        </p:nvSpPr>
        <p:spPr>
          <a:xfrm>
            <a:off x="628650" y="887016"/>
            <a:ext cx="7886700" cy="4100620"/>
          </a:xfrm>
        </p:spPr>
        <p:txBody>
          <a:bodyPr/>
          <a:lstStyle/>
          <a:p>
            <a:r>
              <a:rPr lang="en-US" dirty="0"/>
              <a:t>Automation “scripts” connect to the device running the target application either </a:t>
            </a:r>
          </a:p>
          <a:p>
            <a:pPr lvl="1"/>
            <a:r>
              <a:rPr lang="en-US" dirty="0"/>
              <a:t>Over a software connection – like a browser running on the workstation.</a:t>
            </a:r>
          </a:p>
          <a:p>
            <a:pPr lvl="1"/>
            <a:r>
              <a:rPr lang="en-US" dirty="0"/>
              <a:t>Over a hardware connection – like a USB connection to the workstation.</a:t>
            </a:r>
          </a:p>
          <a:p>
            <a:pPr lvl="1"/>
            <a:r>
              <a:rPr lang="en-US" dirty="0"/>
              <a:t>Over a “cloud” connection – using the Perfecto CQ Lab devices.</a:t>
            </a:r>
          </a:p>
          <a:p>
            <a:r>
              <a:rPr lang="en-US" dirty="0"/>
              <a:t>Each automation script needs a “connection manager” that </a:t>
            </a:r>
            <a:r>
              <a:rPr lang="en-US" b="1" i="1" dirty="0"/>
              <a:t>drives</a:t>
            </a:r>
            <a:r>
              <a:rPr lang="en-US" dirty="0"/>
              <a:t> the connection to the target device and application.</a:t>
            </a:r>
          </a:p>
          <a:p>
            <a:r>
              <a:rPr lang="en-US" dirty="0"/>
              <a:t>Selenium provides drivers for different interactions with Web Applications.</a:t>
            </a:r>
          </a:p>
          <a:p>
            <a:pPr lvl="1"/>
            <a:r>
              <a:rPr lang="en-US" b="1" i="1" dirty="0" err="1"/>
              <a:t>RemoteWebDriver</a:t>
            </a:r>
            <a:r>
              <a:rPr lang="en-US" dirty="0"/>
              <a:t> class provides support for Perfecto Lab connections.</a:t>
            </a:r>
          </a:p>
          <a:p>
            <a:pPr lvl="1"/>
            <a:r>
              <a:rPr lang="en-US" dirty="0"/>
              <a:t>Perfecto also provides a </a:t>
            </a:r>
            <a:r>
              <a:rPr lang="en-US" i="1" dirty="0" err="1"/>
              <a:t>RemoteWebDriverExtended</a:t>
            </a:r>
            <a:r>
              <a:rPr lang="en-US" dirty="0"/>
              <a:t> class that extends the support </a:t>
            </a:r>
            <a:r>
              <a:rPr lang="en-US"/>
              <a:t>by providing </a:t>
            </a:r>
            <a:r>
              <a:rPr lang="en-US" dirty="0"/>
              <a:t>context-switching (more on this in the “Objects and Perfecto” unit). </a:t>
            </a:r>
          </a:p>
        </p:txBody>
      </p:sp>
    </p:spTree>
    <p:extLst>
      <p:ext uri="{BB962C8B-B14F-4D97-AF65-F5344CB8AC3E}">
        <p14:creationId xmlns:p14="http://schemas.microsoft.com/office/powerpoint/2010/main" val="1261309165"/>
      </p:ext>
    </p:extLst>
  </p:cSld>
  <p:clrMapOvr>
    <a:masterClrMapping/>
  </p:clrMapOvr>
</p:sld>
</file>

<file path=ppt/theme/theme1.xml><?xml version="1.0" encoding="utf-8"?>
<a:theme xmlns:a="http://schemas.openxmlformats.org/drawingml/2006/main" name="Perfecto PPT Template 2015 (Final V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8F57156958355419010BEEBB08A0EAB" ma:contentTypeVersion="5" ma:contentTypeDescription="Create a new document." ma:contentTypeScope="" ma:versionID="a3fa2694c457f8689098dc86a52d0c99">
  <xsd:schema xmlns:xsd="http://www.w3.org/2001/XMLSchema" xmlns:xs="http://www.w3.org/2001/XMLSchema" xmlns:p="http://schemas.microsoft.com/office/2006/metadata/properties" xmlns:ns2="1d7dca9a-e7fe-4e70-b427-b999408283d8" xmlns:ns3="3a13d125-ada3-46fb-a8f2-bcc2bdd31529" xmlns:ns4="b39354ad-55e5-406b-bc55-b3dc027a4d5e" targetNamespace="http://schemas.microsoft.com/office/2006/metadata/properties" ma:root="true" ma:fieldsID="445ecd74fc34824df08da6138b1fc383" ns2:_="" ns3:_="" ns4:_="">
    <xsd:import namespace="1d7dca9a-e7fe-4e70-b427-b999408283d8"/>
    <xsd:import namespace="3a13d125-ada3-46fb-a8f2-bcc2bdd31529"/>
    <xsd:import namespace="b39354ad-55e5-406b-bc55-b3dc027a4d5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7dca9a-e7fe-4e70-b427-b999408283d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13d125-ada3-46fb-a8f2-bcc2bdd31529"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39354ad-55e5-406b-bc55-b3dc027a4d5e" elementFormDefault="qualified">
    <xsd:import namespace="http://schemas.microsoft.com/office/2006/documentManagement/types"/>
    <xsd:import namespace="http://schemas.microsoft.com/office/infopath/2007/PartnerControls"/>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8E6D0-C997-43D2-9491-7DB9CAC70B8B}">
  <ds:schemaRefs>
    <ds:schemaRef ds:uri="http://purl.org/dc/terms/"/>
    <ds:schemaRef ds:uri="3a13d125-ada3-46fb-a8f2-bcc2bdd3152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1d7dca9a-e7fe-4e70-b427-b999408283d8"/>
    <ds:schemaRef ds:uri="http://schemas.openxmlformats.org/package/2006/metadata/core-properties"/>
    <ds:schemaRef ds:uri="b39354ad-55e5-406b-bc55-b3dc027a4d5e"/>
    <ds:schemaRef ds:uri="http://www.w3.org/XML/1998/namespace"/>
  </ds:schemaRefs>
</ds:datastoreItem>
</file>

<file path=customXml/itemProps2.xml><?xml version="1.0" encoding="utf-8"?>
<ds:datastoreItem xmlns:ds="http://schemas.openxmlformats.org/officeDocument/2006/customXml" ds:itemID="{8070E8D3-3CE7-4E31-B838-04C6483B621A}">
  <ds:schemaRefs>
    <ds:schemaRef ds:uri="http://schemas.microsoft.com/sharepoint/v3/contenttype/forms"/>
  </ds:schemaRefs>
</ds:datastoreItem>
</file>

<file path=customXml/itemProps3.xml><?xml version="1.0" encoding="utf-8"?>
<ds:datastoreItem xmlns:ds="http://schemas.openxmlformats.org/officeDocument/2006/customXml" ds:itemID="{12063F08-9E88-49EB-ADFD-C120C2091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7dca9a-e7fe-4e70-b427-b999408283d8"/>
    <ds:schemaRef ds:uri="3a13d125-ada3-46fb-a8f2-bcc2bdd31529"/>
    <ds:schemaRef ds:uri="b39354ad-55e5-406b-bc55-b3dc027a4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Perfecto PPT Template 2015 (Final V2)</Template>
  <TotalTime>34330</TotalTime>
  <Words>1213</Words>
  <Application>Microsoft Office PowerPoint</Application>
  <PresentationFormat>On-screen Show (16:9)</PresentationFormat>
  <Paragraphs>135</Paragraphs>
  <Slides>16</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Calibri</vt:lpstr>
      <vt:lpstr>Calibri Light</vt:lpstr>
      <vt:lpstr>Consolas</vt:lpstr>
      <vt:lpstr>Mangal</vt:lpstr>
      <vt:lpstr>OfficinaSanITCBol</vt:lpstr>
      <vt:lpstr>Sosa Regular</vt:lpstr>
      <vt:lpstr>Source Sans Pro</vt:lpstr>
      <vt:lpstr>Source Sans Pro Semibold</vt:lpstr>
      <vt:lpstr>Perfecto PPT Template 2015 (Final V2)</vt:lpstr>
      <vt:lpstr>1_Office Theme</vt:lpstr>
      <vt:lpstr>2_Office Theme</vt:lpstr>
      <vt:lpstr>PowerPoint Presentation</vt:lpstr>
      <vt:lpstr>Agenda</vt:lpstr>
      <vt:lpstr>Interacting with applications – why Automation</vt:lpstr>
      <vt:lpstr>Automation - basics</vt:lpstr>
      <vt:lpstr>Object Interaction</vt:lpstr>
      <vt:lpstr>Visual Interaction</vt:lpstr>
      <vt:lpstr>Application Types</vt:lpstr>
      <vt:lpstr>Application Types Continued</vt:lpstr>
      <vt:lpstr>Automation Drivers</vt:lpstr>
      <vt:lpstr>Selenium – Getting Started</vt:lpstr>
      <vt:lpstr>Capabilities - Authentication</vt:lpstr>
      <vt:lpstr>Capabilities – Device Selection</vt:lpstr>
      <vt:lpstr>Capabilities – Script Identification</vt:lpstr>
      <vt:lpstr>Object Recognition by Platform</vt:lpstr>
      <vt:lpstr>Selenium - FindElements</vt:lpstr>
      <vt:lpstr>PowerPoint Presentation</vt:lpstr>
    </vt:vector>
  </TitlesOfParts>
  <Company>Perfecto Mobile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  Willis</dc:creator>
  <cp:lastModifiedBy>Yaacov Weingarten</cp:lastModifiedBy>
  <cp:revision>627</cp:revision>
  <cp:lastPrinted>2018-02-23T16:40:49Z</cp:lastPrinted>
  <dcterms:created xsi:type="dcterms:W3CDTF">2014-09-02T15:05:15Z</dcterms:created>
  <dcterms:modified xsi:type="dcterms:W3CDTF">2018-12-10T08:38:03Z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0x01010088F57156958355419010BEEBB08A0EAB</vt:lpwstr>
  </property>
</Properties>
</file>